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37.xml"/>
  <Override ContentType="application/vnd.openxmlformats-officedocument.presentationml.notesSlide+xml" PartName="/ppt/notesSlides/notesSlide29.xml"/>
  <Override ContentType="application/vnd.openxmlformats-officedocument.presentationml.notesSlide+xml" PartName="/ppt/notesSlides/notesSlide32.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28.xml"/>
  <Override ContentType="application/vnd.openxmlformats-officedocument.presentationml.notesSlide+xml" PartName="/ppt/notesSlides/notesSlide33.xml"/>
  <Override ContentType="application/vnd.openxmlformats-officedocument.presentationml.notesSlide+xml" PartName="/ppt/notesSlides/notesSlide41.xml"/>
  <Override ContentType="application/vnd.openxmlformats-officedocument.presentationml.notesSlide+xml" PartName="/ppt/notesSlides/notesSlide15.xml"/>
  <Override ContentType="application/vnd.openxmlformats-officedocument.presentationml.notesSlide+xml" PartName="/ppt/notesSlides/notesSlide11.xml"/>
  <Override ContentType="application/vnd.openxmlformats-officedocument.presentationml.notesSlide+xml" PartName="/ppt/notesSlides/notesSlide24.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34.xml"/>
  <Override ContentType="application/vnd.openxmlformats-officedocument.presentationml.notesSlide+xml" PartName="/ppt/notesSlides/notesSlide38.xml"/>
  <Override ContentType="application/vnd.openxmlformats-officedocument.presentationml.notesSlide+xml" PartName="/ppt/notesSlides/notesSlide4.xml"/>
  <Override ContentType="application/vnd.openxmlformats-officedocument.presentationml.notesSlide+xml" PartName="/ppt/notesSlides/notesSlide25.xml"/>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0.xml"/>
  <Override ContentType="application/vnd.openxmlformats-officedocument.presentationml.notesSlide+xml" PartName="/ppt/notesSlides/notesSlide22.xml"/>
  <Override ContentType="application/vnd.openxmlformats-officedocument.presentationml.notesSlide+xml" PartName="/ppt/notesSlides/notesSlide7.xml"/>
  <Override ContentType="application/vnd.openxmlformats-officedocument.presentationml.notesSlide+xml" PartName="/ppt/notesSlides/notesSlide26.xml"/>
  <Override ContentType="application/vnd.openxmlformats-officedocument.presentationml.notesSlide+xml" PartName="/ppt/notesSlides/notesSlide35.xml"/>
  <Override ContentType="application/vnd.openxmlformats-officedocument.presentationml.notesSlide+xml" PartName="/ppt/notesSlides/notesSlide5.xml"/>
  <Override ContentType="application/vnd.openxmlformats-officedocument.presentationml.notesSlide+xml" PartName="/ppt/notesSlides/notesSlide39.xml"/>
  <Override ContentType="application/vnd.openxmlformats-officedocument.presentationml.notesSlide+xml" PartName="/ppt/notesSlides/notesSlide31.xml"/>
  <Override ContentType="application/vnd.openxmlformats-officedocument.presentationml.notesSlide+xml" PartName="/ppt/notesSlides/notesSlide36.xml"/>
  <Override ContentType="application/vnd.openxmlformats-officedocument.presentationml.notesSlide+xml" PartName="/ppt/notesSlides/notesSlide19.xml"/>
  <Override ContentType="application/vnd.openxmlformats-officedocument.presentationml.notesSlide+xml" PartName="/ppt/notesSlides/notesSlide27.xml"/>
  <Override ContentType="application/vnd.openxmlformats-officedocument.presentationml.notesSlide+xml" PartName="/ppt/notesSlides/notesSlide40.xml"/>
  <Override ContentType="application/vnd.openxmlformats-officedocument.presentationml.notesSlide+xml" PartName="/ppt/notesSlides/notesSlide14.xml"/>
  <Override ContentType="application/vnd.openxmlformats-officedocument.presentationml.notesSlide+xml" PartName="/ppt/notesSlides/notesSlide23.xml"/>
  <Override ContentType="application/vnd.openxmlformats-officedocument.presentationml.notesSlide+xml" PartName="/ppt/notesSlides/notesSlide2.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30.xml"/>
  <Override ContentType="application/vnd.openxmlformats-officedocument.presentationml.slide+xml" PartName="/ppt/slides/slide22.xml"/>
  <Override ContentType="application/vnd.openxmlformats-officedocument.presentationml.slide+xml" PartName="/ppt/slides/slide35.xml"/>
  <Override ContentType="application/vnd.openxmlformats-officedocument.presentationml.slide+xml" PartName="/ppt/slides/slide26.xml"/>
  <Override ContentType="application/vnd.openxmlformats-officedocument.presentationml.slide+xml" PartName="/ppt/slides/slide19.xml"/>
  <Override ContentType="application/vnd.openxmlformats-officedocument.presentationml.slide+xml" PartName="/ppt/slides/slide3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5.xml"/>
  <Override ContentType="application/vnd.openxmlformats-officedocument.presentationml.slide+xml" PartName="/ppt/slides/slide34.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33.xml"/>
  <Override ContentType="application/vnd.openxmlformats-officedocument.presentationml.slide+xml" PartName="/ppt/slides/slide38.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29.xml"/>
  <Override ContentType="application/vnd.openxmlformats-officedocument.presentationml.slide+xml" PartName="/ppt/slides/slide24.xml"/>
  <Override ContentType="application/vnd.openxmlformats-officedocument.presentationml.slide+xml" PartName="/ppt/slides/slide11.xml"/>
  <Override ContentType="application/vnd.openxmlformats-officedocument.presentationml.slide+xml" PartName="/ppt/slides/slide32.xml"/>
  <Override ContentType="application/vnd.openxmlformats-officedocument.presentationml.slide+xml" PartName="/ppt/slides/slide37.xml"/>
  <Override ContentType="application/vnd.openxmlformats-officedocument.presentationml.slide+xml" PartName="/ppt/slides/slide1.xml"/>
  <Override ContentType="application/vnd.openxmlformats-officedocument.presentationml.slide+xml" PartName="/ppt/slides/slide28.xml"/>
  <Override ContentType="application/vnd.openxmlformats-officedocument.presentationml.slide+xml" PartName="/ppt/slides/slide41.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36.xml"/>
  <Override ContentType="application/vnd.openxmlformats-officedocument.presentationml.slide+xml" PartName="/ppt/slides/slide31.xml"/>
  <Override ContentType="application/vnd.openxmlformats-officedocument.presentationml.slide+xml" PartName="/ppt/slides/slide23.xml"/>
  <Override ContentType="application/vnd.openxmlformats-officedocument.presentationml.slide+xml" PartName="/ppt/slides/slide2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4.xml"/>
  <Override ContentType="application/vnd.openxmlformats-officedocument.presentationml.slide+xml" PartName="/ppt/slides/slide40.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4"/>
    <p:sldMasterId id="2147483660" r:id="rId5"/>
  </p:sldMasterIdLst>
  <p:notesMasterIdLst>
    <p:notesMasterId r:id="rId6"/>
  </p:notesMasterIdLst>
  <p:sldIdLst>
    <p:sldId id="256" r:id="rId7"/>
    <p:sldId id="257" r:id="rId8"/>
    <p:sldId id="258" r:id="rId9"/>
    <p:sldId id="259" r:id="rId10"/>
    <p:sldId id="260" r:id="rId11"/>
    <p:sldId id="261" r:id="rId12"/>
    <p:sldId id="262" r:id="rId13"/>
    <p:sldId id="263" r:id="rId14"/>
    <p:sldId id="264" r:id="rId15"/>
    <p:sldId id="265" r:id="rId16"/>
    <p:sldId id="266" r:id="rId17"/>
    <p:sldId id="267" r:id="rId18"/>
    <p:sldId id="268" r:id="rId19"/>
    <p:sldId id="269" r:id="rId20"/>
    <p:sldId id="270" r:id="rId21"/>
    <p:sldId id="271" r:id="rId22"/>
    <p:sldId id="272" r:id="rId23"/>
    <p:sldId id="273" r:id="rId24"/>
    <p:sldId id="274" r:id="rId25"/>
    <p:sldId id="275" r:id="rId26"/>
    <p:sldId id="276" r:id="rId27"/>
    <p:sldId id="277" r:id="rId28"/>
    <p:sldId id="278" r:id="rId29"/>
    <p:sldId id="279" r:id="rId30"/>
    <p:sldId id="280" r:id="rId31"/>
    <p:sldId id="281" r:id="rId32"/>
    <p:sldId id="282" r:id="rId33"/>
    <p:sldId id="283" r:id="rId34"/>
    <p:sldId id="284" r:id="rId35"/>
    <p:sldId id="285" r:id="rId36"/>
    <p:sldId id="286" r:id="rId37"/>
    <p:sldId id="287" r:id="rId38"/>
    <p:sldId id="288" r:id="rId39"/>
    <p:sldId id="289" r:id="rId40"/>
    <p:sldId id="290" r:id="rId41"/>
    <p:sldId id="291" r:id="rId42"/>
    <p:sldId id="292" r:id="rId43"/>
    <p:sldId id="293" r:id="rId44"/>
    <p:sldId id="294" r:id="rId45"/>
    <p:sldId id="295" r:id="rId46"/>
    <p:sldId id="296" r:id="rId47"/>
  </p:sldIdLst>
  <p:sldSz cy="68580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160">
          <p15:clr>
            <a:srgbClr val="000000"/>
          </p15:clr>
        </p15:guide>
        <p15:guide id="2" pos="2880">
          <p15:clr>
            <a:srgbClr val="000000"/>
          </p15:clr>
        </p15:guide>
      </p15:sldGuideLst>
    </p:ext>
    <p:ext uri="http://customooxmlschemas.google.com/">
      <go:slidesCustomData xmlns:go="http://customooxmlschemas.google.com/" r:id="rId48" roundtripDataSignature="AMtx7mjvEIb8DMh2je6y8elN1vvNQ5i/3A=="/>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160" orient="horz"/>
        <p:guide pos="2880"/>
      </p:guideLst>
    </p:cSldViewPr>
  </p:slideViewPr>
</p:viewPr>
</file>

<file path=ppt/_rels/presentation.xml.rels><?xml version="1.0" encoding="UTF-8" standalone="yes"?><Relationships xmlns="http://schemas.openxmlformats.org/package/2006/relationships"><Relationship Id="rId40" Type="http://schemas.openxmlformats.org/officeDocument/2006/relationships/slide" Target="slides/slide34.xml"/><Relationship Id="rId20" Type="http://schemas.openxmlformats.org/officeDocument/2006/relationships/slide" Target="slides/slide14.xml"/><Relationship Id="rId42" Type="http://schemas.openxmlformats.org/officeDocument/2006/relationships/slide" Target="slides/slide36.xml"/><Relationship Id="rId41" Type="http://schemas.openxmlformats.org/officeDocument/2006/relationships/slide" Target="slides/slide35.xml"/><Relationship Id="rId22" Type="http://schemas.openxmlformats.org/officeDocument/2006/relationships/slide" Target="slides/slide16.xml"/><Relationship Id="rId44" Type="http://schemas.openxmlformats.org/officeDocument/2006/relationships/slide" Target="slides/slide38.xml"/><Relationship Id="rId21" Type="http://schemas.openxmlformats.org/officeDocument/2006/relationships/slide" Target="slides/slide15.xml"/><Relationship Id="rId43" Type="http://schemas.openxmlformats.org/officeDocument/2006/relationships/slide" Target="slides/slide37.xml"/><Relationship Id="rId24" Type="http://schemas.openxmlformats.org/officeDocument/2006/relationships/slide" Target="slides/slide18.xml"/><Relationship Id="rId46" Type="http://schemas.openxmlformats.org/officeDocument/2006/relationships/slide" Target="slides/slide40.xml"/><Relationship Id="rId23" Type="http://schemas.openxmlformats.org/officeDocument/2006/relationships/slide" Target="slides/slide17.xml"/><Relationship Id="rId45" Type="http://schemas.openxmlformats.org/officeDocument/2006/relationships/slide" Target="slides/slide39.xml"/><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3.xml"/><Relationship Id="rId26" Type="http://schemas.openxmlformats.org/officeDocument/2006/relationships/slide" Target="slides/slide20.xml"/><Relationship Id="rId48" Type="http://customschemas.google.com/relationships/presentationmetadata" Target="metadata"/><Relationship Id="rId25" Type="http://schemas.openxmlformats.org/officeDocument/2006/relationships/slide" Target="slides/slide19.xml"/><Relationship Id="rId47" Type="http://schemas.openxmlformats.org/officeDocument/2006/relationships/slide" Target="slides/slide41.xml"/><Relationship Id="rId28" Type="http://schemas.openxmlformats.org/officeDocument/2006/relationships/slide" Target="slides/slide22.xml"/><Relationship Id="rId27" Type="http://schemas.openxmlformats.org/officeDocument/2006/relationships/slide" Target="slides/slide21.xml"/><Relationship Id="rId5" Type="http://schemas.openxmlformats.org/officeDocument/2006/relationships/slideMaster" Target="slideMasters/slideMaster2.xml"/><Relationship Id="rId6" Type="http://schemas.openxmlformats.org/officeDocument/2006/relationships/notesMaster" Target="notesMasters/notesMaster1.xml"/><Relationship Id="rId29" Type="http://schemas.openxmlformats.org/officeDocument/2006/relationships/slide" Target="slides/slide23.xml"/><Relationship Id="rId7" Type="http://schemas.openxmlformats.org/officeDocument/2006/relationships/slide" Target="slides/slide1.xml"/><Relationship Id="rId8" Type="http://schemas.openxmlformats.org/officeDocument/2006/relationships/slide" Target="slides/slide2.xml"/><Relationship Id="rId31" Type="http://schemas.openxmlformats.org/officeDocument/2006/relationships/slide" Target="slides/slide25.xml"/><Relationship Id="rId30" Type="http://schemas.openxmlformats.org/officeDocument/2006/relationships/slide" Target="slides/slide24.xml"/><Relationship Id="rId11" Type="http://schemas.openxmlformats.org/officeDocument/2006/relationships/slide" Target="slides/slide5.xml"/><Relationship Id="rId33" Type="http://schemas.openxmlformats.org/officeDocument/2006/relationships/slide" Target="slides/slide27.xml"/><Relationship Id="rId10" Type="http://schemas.openxmlformats.org/officeDocument/2006/relationships/slide" Target="slides/slide4.xml"/><Relationship Id="rId32" Type="http://schemas.openxmlformats.org/officeDocument/2006/relationships/slide" Target="slides/slide26.xml"/><Relationship Id="rId13" Type="http://schemas.openxmlformats.org/officeDocument/2006/relationships/slide" Target="slides/slide7.xml"/><Relationship Id="rId35" Type="http://schemas.openxmlformats.org/officeDocument/2006/relationships/slide" Target="slides/slide29.xml"/><Relationship Id="rId12" Type="http://schemas.openxmlformats.org/officeDocument/2006/relationships/slide" Target="slides/slide6.xml"/><Relationship Id="rId34" Type="http://schemas.openxmlformats.org/officeDocument/2006/relationships/slide" Target="slides/slide28.xml"/><Relationship Id="rId15" Type="http://schemas.openxmlformats.org/officeDocument/2006/relationships/slide" Target="slides/slide9.xml"/><Relationship Id="rId37" Type="http://schemas.openxmlformats.org/officeDocument/2006/relationships/slide" Target="slides/slide31.xml"/><Relationship Id="rId14" Type="http://schemas.openxmlformats.org/officeDocument/2006/relationships/slide" Target="slides/slide8.xml"/><Relationship Id="rId36" Type="http://schemas.openxmlformats.org/officeDocument/2006/relationships/slide" Target="slides/slide30.xml"/><Relationship Id="rId17" Type="http://schemas.openxmlformats.org/officeDocument/2006/relationships/slide" Target="slides/slide11.xml"/><Relationship Id="rId39" Type="http://schemas.openxmlformats.org/officeDocument/2006/relationships/slide" Target="slides/slide33.xml"/><Relationship Id="rId16" Type="http://schemas.openxmlformats.org/officeDocument/2006/relationships/slide" Target="slides/slide10.xml"/><Relationship Id="rId38" Type="http://schemas.openxmlformats.org/officeDocument/2006/relationships/slide" Target="slides/slide32.xml"/><Relationship Id="rId19" Type="http://schemas.openxmlformats.org/officeDocument/2006/relationships/slide" Target="slides/slide13.xml"/><Relationship Id="rId18" Type="http://schemas.openxmlformats.org/officeDocument/2006/relationships/slide" Target="slides/slide1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2" name="Shape 2"/>
        <p:cNvGrpSpPr/>
        <p:nvPr/>
      </p:nvGrpSpPr>
      <p:grpSpPr>
        <a:xfrm>
          <a:off x="0" y="0"/>
          <a:ext cx="0" cy="0"/>
          <a:chOff x="0" y="0"/>
          <a:chExt cx="0" cy="0"/>
        </a:xfrm>
      </p:grpSpPr>
      <p:sp>
        <p:nvSpPr>
          <p:cNvPr id="3" name="Google Shape;3;n"/>
          <p:cNvSpPr txBox="1"/>
          <p:nvPr>
            <p:ph idx="2" type="hdr"/>
          </p:nvPr>
        </p:nvSpPr>
        <p:spPr>
          <a:xfrm>
            <a:off x="0" y="0"/>
            <a:ext cx="2971800" cy="457200"/>
          </a:xfrm>
          <a:prstGeom prst="rect">
            <a:avLst/>
          </a:prstGeom>
          <a:noFill/>
          <a:ln>
            <a:noFill/>
          </a:ln>
        </p:spPr>
        <p:txBody>
          <a:bodyPr anchorCtr="0" anchor="t"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4" name="Google Shape;4;n"/>
          <p:cNvSpPr txBox="1"/>
          <p:nvPr>
            <p:ph idx="10" type="dt"/>
          </p:nvPr>
        </p:nvSpPr>
        <p:spPr>
          <a:xfrm>
            <a:off x="3884613" y="0"/>
            <a:ext cx="2971800" cy="457200"/>
          </a:xfrm>
          <a:prstGeom prst="rect">
            <a:avLst/>
          </a:prstGeom>
          <a:noFill/>
          <a:ln>
            <a:noFill/>
          </a:ln>
        </p:spPr>
        <p:txBody>
          <a:bodyPr anchorCtr="0" anchor="t" bIns="45700" lIns="91425" spcFirstLastPara="1" rIns="91425" wrap="square" tIns="45700">
            <a:noAutofit/>
          </a:bodyPr>
          <a:lstStyle>
            <a:lvl1pPr lvl="0" marR="0" rtl="0" algn="r">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5" name="Google Shape;5;n"/>
          <p:cNvSpPr/>
          <p:nvPr>
            <p:ph idx="3"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6" name="Google Shape;6;n"/>
          <p:cNvSpPr txBox="1"/>
          <p:nvPr>
            <p:ph idx="1" type="body"/>
          </p:nvPr>
        </p:nvSpPr>
        <p:spPr>
          <a:xfrm>
            <a:off x="685800" y="4343400"/>
            <a:ext cx="5486400" cy="4114800"/>
          </a:xfrm>
          <a:prstGeom prst="rect">
            <a:avLst/>
          </a:prstGeom>
          <a:noFill/>
          <a:ln>
            <a:noFill/>
          </a:ln>
        </p:spPr>
        <p:txBody>
          <a:bodyPr anchorCtr="0" anchor="t" bIns="45700" lIns="91425" spcFirstLastPara="1" rIns="91425" wrap="square" tIns="45700">
            <a:normAutofit/>
          </a:bodyPr>
          <a:lstStyle>
            <a:lvl1pPr indent="-228600" lvl="0" marL="4572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indent="-228600" lvl="1" marL="9144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2pPr>
            <a:lvl3pPr indent="-228600" lvl="2" marL="13716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3pPr>
            <a:lvl4pPr indent="-228600" lvl="3" marL="18288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4pPr>
            <a:lvl5pPr indent="-228600" lvl="4" marL="22860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5pPr>
            <a:lvl6pPr indent="-228600" lvl="5" marL="27432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6pPr>
            <a:lvl7pPr indent="-228600" lvl="6" marL="32004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7pPr>
            <a:lvl8pPr indent="-228600" lvl="7" marL="36576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8pPr>
            <a:lvl9pPr indent="-228600" lvl="8" marL="41148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9pPr>
          </a:lstStyle>
          <a:p/>
        </p:txBody>
      </p:sp>
      <p:sp>
        <p:nvSpPr>
          <p:cNvPr id="7" name="Google Shape;7;n"/>
          <p:cNvSpPr txBox="1"/>
          <p:nvPr>
            <p:ph idx="11" type="ftr"/>
          </p:nvPr>
        </p:nvSpPr>
        <p:spPr>
          <a:xfrm>
            <a:off x="0" y="8685213"/>
            <a:ext cx="2971800" cy="457200"/>
          </a:xfrm>
          <a:prstGeom prst="rect">
            <a:avLst/>
          </a:prstGeom>
          <a:noFill/>
          <a:ln>
            <a:noFill/>
          </a:ln>
        </p:spPr>
        <p:txBody>
          <a:bodyPr anchorCtr="0" anchor="b"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8" name="Google Shape;8;n"/>
          <p:cNvSpPr txBox="1"/>
          <p:nvPr>
            <p:ph idx="12" type="sldNum"/>
          </p:nvPr>
        </p:nvSpPr>
        <p:spPr>
          <a:xfrm>
            <a:off x="3884613" y="8685213"/>
            <a:ext cx="2971800" cy="457200"/>
          </a:xfrm>
          <a:prstGeom prst="rect">
            <a:avLst/>
          </a:prstGeom>
          <a:noFill/>
          <a:ln>
            <a:noFill/>
          </a:ln>
        </p:spPr>
        <p:txBody>
          <a:bodyPr anchorCtr="0" anchor="b" bIns="45700" lIns="91425" spcFirstLastPara="1" rIns="91425" wrap="square" tIns="45700">
            <a:noAutofit/>
          </a:bodyPr>
          <a:lstStyle/>
          <a:p>
            <a:pPr indent="0" lvl="0" marL="0" marR="0" rtl="0" algn="r">
              <a:spcBef>
                <a:spcPts val="0"/>
              </a:spcBef>
              <a:spcAft>
                <a:spcPts val="0"/>
              </a:spcAft>
              <a:buNone/>
            </a:pPr>
            <a:fld id="{00000000-1234-1234-1234-123412341234}" type="slidenum">
              <a:rPr b="0" i="0" lang="en-US" sz="1200" u="none" cap="none" strike="noStrike">
                <a:solidFill>
                  <a:schemeClr val="dk1"/>
                </a:solidFill>
                <a:latin typeface="Calibri"/>
                <a:ea typeface="Calibri"/>
                <a:cs typeface="Calibri"/>
                <a:sym typeface="Calibri"/>
              </a:rPr>
              <a:t>‹#›</a:t>
            </a:fld>
            <a:endParaRPr b="0" i="0" sz="1200" u="none" cap="none" strike="noStrike">
              <a:solidFill>
                <a:schemeClr val="dk1"/>
              </a:solidFill>
              <a:latin typeface="Calibri"/>
              <a:ea typeface="Calibri"/>
              <a:cs typeface="Calibri"/>
              <a:sym typeface="Calibri"/>
            </a:endParaRPr>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9" name="Shape 149"/>
        <p:cNvGrpSpPr/>
        <p:nvPr/>
      </p:nvGrpSpPr>
      <p:grpSpPr>
        <a:xfrm>
          <a:off x="0" y="0"/>
          <a:ext cx="0" cy="0"/>
          <a:chOff x="0" y="0"/>
          <a:chExt cx="0" cy="0"/>
        </a:xfrm>
      </p:grpSpPr>
      <p:sp>
        <p:nvSpPr>
          <p:cNvPr id="150" name="Google Shape;150;p1: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151" name="Google Shape;151;p1: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8" name="Shape 208"/>
        <p:cNvGrpSpPr/>
        <p:nvPr/>
      </p:nvGrpSpPr>
      <p:grpSpPr>
        <a:xfrm>
          <a:off x="0" y="0"/>
          <a:ext cx="0" cy="0"/>
          <a:chOff x="0" y="0"/>
          <a:chExt cx="0" cy="0"/>
        </a:xfrm>
      </p:grpSpPr>
      <p:sp>
        <p:nvSpPr>
          <p:cNvPr id="209" name="Google Shape;209;p10: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10" name="Google Shape;210;p10: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3" name="Shape 213"/>
        <p:cNvGrpSpPr/>
        <p:nvPr/>
      </p:nvGrpSpPr>
      <p:grpSpPr>
        <a:xfrm>
          <a:off x="0" y="0"/>
          <a:ext cx="0" cy="0"/>
          <a:chOff x="0" y="0"/>
          <a:chExt cx="0" cy="0"/>
        </a:xfrm>
      </p:grpSpPr>
      <p:sp>
        <p:nvSpPr>
          <p:cNvPr id="214" name="Google Shape;214;p11: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15" name="Google Shape;215;p11: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9" name="Shape 219"/>
        <p:cNvGrpSpPr/>
        <p:nvPr/>
      </p:nvGrpSpPr>
      <p:grpSpPr>
        <a:xfrm>
          <a:off x="0" y="0"/>
          <a:ext cx="0" cy="0"/>
          <a:chOff x="0" y="0"/>
          <a:chExt cx="0" cy="0"/>
        </a:xfrm>
      </p:grpSpPr>
      <p:sp>
        <p:nvSpPr>
          <p:cNvPr id="220" name="Google Shape;220;p12: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21" name="Google Shape;221;p12: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5" name="Shape 225"/>
        <p:cNvGrpSpPr/>
        <p:nvPr/>
      </p:nvGrpSpPr>
      <p:grpSpPr>
        <a:xfrm>
          <a:off x="0" y="0"/>
          <a:ext cx="0" cy="0"/>
          <a:chOff x="0" y="0"/>
          <a:chExt cx="0" cy="0"/>
        </a:xfrm>
      </p:grpSpPr>
      <p:sp>
        <p:nvSpPr>
          <p:cNvPr id="226" name="Google Shape;226;p13: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27" name="Google Shape;227;p13: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1" name="Shape 231"/>
        <p:cNvGrpSpPr/>
        <p:nvPr/>
      </p:nvGrpSpPr>
      <p:grpSpPr>
        <a:xfrm>
          <a:off x="0" y="0"/>
          <a:ext cx="0" cy="0"/>
          <a:chOff x="0" y="0"/>
          <a:chExt cx="0" cy="0"/>
        </a:xfrm>
      </p:grpSpPr>
      <p:sp>
        <p:nvSpPr>
          <p:cNvPr id="232" name="Google Shape;232;p14: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33" name="Google Shape;233;p14: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7" name="Shape 237"/>
        <p:cNvGrpSpPr/>
        <p:nvPr/>
      </p:nvGrpSpPr>
      <p:grpSpPr>
        <a:xfrm>
          <a:off x="0" y="0"/>
          <a:ext cx="0" cy="0"/>
          <a:chOff x="0" y="0"/>
          <a:chExt cx="0" cy="0"/>
        </a:xfrm>
      </p:grpSpPr>
      <p:sp>
        <p:nvSpPr>
          <p:cNvPr id="238" name="Google Shape;238;p15: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39" name="Google Shape;239;p15: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2" name="Shape 242"/>
        <p:cNvGrpSpPr/>
        <p:nvPr/>
      </p:nvGrpSpPr>
      <p:grpSpPr>
        <a:xfrm>
          <a:off x="0" y="0"/>
          <a:ext cx="0" cy="0"/>
          <a:chOff x="0" y="0"/>
          <a:chExt cx="0" cy="0"/>
        </a:xfrm>
      </p:grpSpPr>
      <p:sp>
        <p:nvSpPr>
          <p:cNvPr id="243" name="Google Shape;243;p16: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44" name="Google Shape;244;p16: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8" name="Shape 248"/>
        <p:cNvGrpSpPr/>
        <p:nvPr/>
      </p:nvGrpSpPr>
      <p:grpSpPr>
        <a:xfrm>
          <a:off x="0" y="0"/>
          <a:ext cx="0" cy="0"/>
          <a:chOff x="0" y="0"/>
          <a:chExt cx="0" cy="0"/>
        </a:xfrm>
      </p:grpSpPr>
      <p:sp>
        <p:nvSpPr>
          <p:cNvPr id="249" name="Google Shape;249;p17: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50" name="Google Shape;250;p17: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53" name="Shape 253"/>
        <p:cNvGrpSpPr/>
        <p:nvPr/>
      </p:nvGrpSpPr>
      <p:grpSpPr>
        <a:xfrm>
          <a:off x="0" y="0"/>
          <a:ext cx="0" cy="0"/>
          <a:chOff x="0" y="0"/>
          <a:chExt cx="0" cy="0"/>
        </a:xfrm>
      </p:grpSpPr>
      <p:sp>
        <p:nvSpPr>
          <p:cNvPr id="254" name="Google Shape;254;p18: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55" name="Google Shape;255;p18: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58" name="Shape 258"/>
        <p:cNvGrpSpPr/>
        <p:nvPr/>
      </p:nvGrpSpPr>
      <p:grpSpPr>
        <a:xfrm>
          <a:off x="0" y="0"/>
          <a:ext cx="0" cy="0"/>
          <a:chOff x="0" y="0"/>
          <a:chExt cx="0" cy="0"/>
        </a:xfrm>
      </p:grpSpPr>
      <p:sp>
        <p:nvSpPr>
          <p:cNvPr id="259" name="Google Shape;259;p19: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60" name="Google Shape;260;p19: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5" name="Shape 155"/>
        <p:cNvGrpSpPr/>
        <p:nvPr/>
      </p:nvGrpSpPr>
      <p:grpSpPr>
        <a:xfrm>
          <a:off x="0" y="0"/>
          <a:ext cx="0" cy="0"/>
          <a:chOff x="0" y="0"/>
          <a:chExt cx="0" cy="0"/>
        </a:xfrm>
      </p:grpSpPr>
      <p:sp>
        <p:nvSpPr>
          <p:cNvPr id="156" name="Google Shape;156;p2: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157" name="Google Shape;157;p2: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64" name="Shape 264"/>
        <p:cNvGrpSpPr/>
        <p:nvPr/>
      </p:nvGrpSpPr>
      <p:grpSpPr>
        <a:xfrm>
          <a:off x="0" y="0"/>
          <a:ext cx="0" cy="0"/>
          <a:chOff x="0" y="0"/>
          <a:chExt cx="0" cy="0"/>
        </a:xfrm>
      </p:grpSpPr>
      <p:sp>
        <p:nvSpPr>
          <p:cNvPr id="265" name="Google Shape;265;p20: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66" name="Google Shape;266;p20: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0" name="Shape 270"/>
        <p:cNvGrpSpPr/>
        <p:nvPr/>
      </p:nvGrpSpPr>
      <p:grpSpPr>
        <a:xfrm>
          <a:off x="0" y="0"/>
          <a:ext cx="0" cy="0"/>
          <a:chOff x="0" y="0"/>
          <a:chExt cx="0" cy="0"/>
        </a:xfrm>
      </p:grpSpPr>
      <p:sp>
        <p:nvSpPr>
          <p:cNvPr id="271" name="Google Shape;271;p21: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72" name="Google Shape;272;p21: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5" name="Shape 275"/>
        <p:cNvGrpSpPr/>
        <p:nvPr/>
      </p:nvGrpSpPr>
      <p:grpSpPr>
        <a:xfrm>
          <a:off x="0" y="0"/>
          <a:ext cx="0" cy="0"/>
          <a:chOff x="0" y="0"/>
          <a:chExt cx="0" cy="0"/>
        </a:xfrm>
      </p:grpSpPr>
      <p:sp>
        <p:nvSpPr>
          <p:cNvPr id="276" name="Google Shape;276;p22: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77" name="Google Shape;277;p22: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81" name="Shape 281"/>
        <p:cNvGrpSpPr/>
        <p:nvPr/>
      </p:nvGrpSpPr>
      <p:grpSpPr>
        <a:xfrm>
          <a:off x="0" y="0"/>
          <a:ext cx="0" cy="0"/>
          <a:chOff x="0" y="0"/>
          <a:chExt cx="0" cy="0"/>
        </a:xfrm>
      </p:grpSpPr>
      <p:sp>
        <p:nvSpPr>
          <p:cNvPr id="282" name="Google Shape;282;p23: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83" name="Google Shape;283;p23: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87" name="Shape 287"/>
        <p:cNvGrpSpPr/>
        <p:nvPr/>
      </p:nvGrpSpPr>
      <p:grpSpPr>
        <a:xfrm>
          <a:off x="0" y="0"/>
          <a:ext cx="0" cy="0"/>
          <a:chOff x="0" y="0"/>
          <a:chExt cx="0" cy="0"/>
        </a:xfrm>
      </p:grpSpPr>
      <p:sp>
        <p:nvSpPr>
          <p:cNvPr id="288" name="Google Shape;288;p24: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89" name="Google Shape;289;p24: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93" name="Shape 293"/>
        <p:cNvGrpSpPr/>
        <p:nvPr/>
      </p:nvGrpSpPr>
      <p:grpSpPr>
        <a:xfrm>
          <a:off x="0" y="0"/>
          <a:ext cx="0" cy="0"/>
          <a:chOff x="0" y="0"/>
          <a:chExt cx="0" cy="0"/>
        </a:xfrm>
      </p:grpSpPr>
      <p:sp>
        <p:nvSpPr>
          <p:cNvPr id="294" name="Google Shape;294;p25: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95" name="Google Shape;295;p25: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99" name="Shape 299"/>
        <p:cNvGrpSpPr/>
        <p:nvPr/>
      </p:nvGrpSpPr>
      <p:grpSpPr>
        <a:xfrm>
          <a:off x="0" y="0"/>
          <a:ext cx="0" cy="0"/>
          <a:chOff x="0" y="0"/>
          <a:chExt cx="0" cy="0"/>
        </a:xfrm>
      </p:grpSpPr>
      <p:sp>
        <p:nvSpPr>
          <p:cNvPr id="300" name="Google Shape;300;p26: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01" name="Google Shape;301;p26: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05" name="Shape 305"/>
        <p:cNvGrpSpPr/>
        <p:nvPr/>
      </p:nvGrpSpPr>
      <p:grpSpPr>
        <a:xfrm>
          <a:off x="0" y="0"/>
          <a:ext cx="0" cy="0"/>
          <a:chOff x="0" y="0"/>
          <a:chExt cx="0" cy="0"/>
        </a:xfrm>
      </p:grpSpPr>
      <p:sp>
        <p:nvSpPr>
          <p:cNvPr id="306" name="Google Shape;306;p27: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07" name="Google Shape;307;p27: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11" name="Shape 311"/>
        <p:cNvGrpSpPr/>
        <p:nvPr/>
      </p:nvGrpSpPr>
      <p:grpSpPr>
        <a:xfrm>
          <a:off x="0" y="0"/>
          <a:ext cx="0" cy="0"/>
          <a:chOff x="0" y="0"/>
          <a:chExt cx="0" cy="0"/>
        </a:xfrm>
      </p:grpSpPr>
      <p:sp>
        <p:nvSpPr>
          <p:cNvPr id="312" name="Google Shape;312;p28: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13" name="Google Shape;313;p28: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16" name="Shape 316"/>
        <p:cNvGrpSpPr/>
        <p:nvPr/>
      </p:nvGrpSpPr>
      <p:grpSpPr>
        <a:xfrm>
          <a:off x="0" y="0"/>
          <a:ext cx="0" cy="0"/>
          <a:chOff x="0" y="0"/>
          <a:chExt cx="0" cy="0"/>
        </a:xfrm>
      </p:grpSpPr>
      <p:sp>
        <p:nvSpPr>
          <p:cNvPr id="317" name="Google Shape;317;p29: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18" name="Google Shape;318;p29: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1" name="Shape 161"/>
        <p:cNvGrpSpPr/>
        <p:nvPr/>
      </p:nvGrpSpPr>
      <p:grpSpPr>
        <a:xfrm>
          <a:off x="0" y="0"/>
          <a:ext cx="0" cy="0"/>
          <a:chOff x="0" y="0"/>
          <a:chExt cx="0" cy="0"/>
        </a:xfrm>
      </p:grpSpPr>
      <p:sp>
        <p:nvSpPr>
          <p:cNvPr id="162" name="Google Shape;162;p3: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163" name="Google Shape;163;p3: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22" name="Shape 322"/>
        <p:cNvGrpSpPr/>
        <p:nvPr/>
      </p:nvGrpSpPr>
      <p:grpSpPr>
        <a:xfrm>
          <a:off x="0" y="0"/>
          <a:ext cx="0" cy="0"/>
          <a:chOff x="0" y="0"/>
          <a:chExt cx="0" cy="0"/>
        </a:xfrm>
      </p:grpSpPr>
      <p:sp>
        <p:nvSpPr>
          <p:cNvPr id="323" name="Google Shape;323;p30: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24" name="Google Shape;324;p30: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28" name="Shape 328"/>
        <p:cNvGrpSpPr/>
        <p:nvPr/>
      </p:nvGrpSpPr>
      <p:grpSpPr>
        <a:xfrm>
          <a:off x="0" y="0"/>
          <a:ext cx="0" cy="0"/>
          <a:chOff x="0" y="0"/>
          <a:chExt cx="0" cy="0"/>
        </a:xfrm>
      </p:grpSpPr>
      <p:sp>
        <p:nvSpPr>
          <p:cNvPr id="329" name="Google Shape;329;p31: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30" name="Google Shape;330;p31: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33" name="Shape 333"/>
        <p:cNvGrpSpPr/>
        <p:nvPr/>
      </p:nvGrpSpPr>
      <p:grpSpPr>
        <a:xfrm>
          <a:off x="0" y="0"/>
          <a:ext cx="0" cy="0"/>
          <a:chOff x="0" y="0"/>
          <a:chExt cx="0" cy="0"/>
        </a:xfrm>
      </p:grpSpPr>
      <p:sp>
        <p:nvSpPr>
          <p:cNvPr id="334" name="Google Shape;334;p32: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35" name="Google Shape;335;p32: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38" name="Shape 338"/>
        <p:cNvGrpSpPr/>
        <p:nvPr/>
      </p:nvGrpSpPr>
      <p:grpSpPr>
        <a:xfrm>
          <a:off x="0" y="0"/>
          <a:ext cx="0" cy="0"/>
          <a:chOff x="0" y="0"/>
          <a:chExt cx="0" cy="0"/>
        </a:xfrm>
      </p:grpSpPr>
      <p:sp>
        <p:nvSpPr>
          <p:cNvPr id="339" name="Google Shape;339;p33: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40" name="Google Shape;340;p33: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44" name="Shape 344"/>
        <p:cNvGrpSpPr/>
        <p:nvPr/>
      </p:nvGrpSpPr>
      <p:grpSpPr>
        <a:xfrm>
          <a:off x="0" y="0"/>
          <a:ext cx="0" cy="0"/>
          <a:chOff x="0" y="0"/>
          <a:chExt cx="0" cy="0"/>
        </a:xfrm>
      </p:grpSpPr>
      <p:sp>
        <p:nvSpPr>
          <p:cNvPr id="345" name="Google Shape;345;p34: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46" name="Google Shape;346;p34: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50" name="Shape 350"/>
        <p:cNvGrpSpPr/>
        <p:nvPr/>
      </p:nvGrpSpPr>
      <p:grpSpPr>
        <a:xfrm>
          <a:off x="0" y="0"/>
          <a:ext cx="0" cy="0"/>
          <a:chOff x="0" y="0"/>
          <a:chExt cx="0" cy="0"/>
        </a:xfrm>
      </p:grpSpPr>
      <p:sp>
        <p:nvSpPr>
          <p:cNvPr id="351" name="Google Shape;351;p35: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52" name="Google Shape;352;p35: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56" name="Shape 356"/>
        <p:cNvGrpSpPr/>
        <p:nvPr/>
      </p:nvGrpSpPr>
      <p:grpSpPr>
        <a:xfrm>
          <a:off x="0" y="0"/>
          <a:ext cx="0" cy="0"/>
          <a:chOff x="0" y="0"/>
          <a:chExt cx="0" cy="0"/>
        </a:xfrm>
      </p:grpSpPr>
      <p:sp>
        <p:nvSpPr>
          <p:cNvPr id="357" name="Google Shape;357;p36: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58" name="Google Shape;358;p36: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62" name="Shape 362"/>
        <p:cNvGrpSpPr/>
        <p:nvPr/>
      </p:nvGrpSpPr>
      <p:grpSpPr>
        <a:xfrm>
          <a:off x="0" y="0"/>
          <a:ext cx="0" cy="0"/>
          <a:chOff x="0" y="0"/>
          <a:chExt cx="0" cy="0"/>
        </a:xfrm>
      </p:grpSpPr>
      <p:sp>
        <p:nvSpPr>
          <p:cNvPr id="363" name="Google Shape;363;p37: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64" name="Google Shape;364;p37: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67" name="Shape 367"/>
        <p:cNvGrpSpPr/>
        <p:nvPr/>
      </p:nvGrpSpPr>
      <p:grpSpPr>
        <a:xfrm>
          <a:off x="0" y="0"/>
          <a:ext cx="0" cy="0"/>
          <a:chOff x="0" y="0"/>
          <a:chExt cx="0" cy="0"/>
        </a:xfrm>
      </p:grpSpPr>
      <p:sp>
        <p:nvSpPr>
          <p:cNvPr id="368" name="Google Shape;368;p38: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69" name="Google Shape;369;p38: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72" name="Shape 372"/>
        <p:cNvGrpSpPr/>
        <p:nvPr/>
      </p:nvGrpSpPr>
      <p:grpSpPr>
        <a:xfrm>
          <a:off x="0" y="0"/>
          <a:ext cx="0" cy="0"/>
          <a:chOff x="0" y="0"/>
          <a:chExt cx="0" cy="0"/>
        </a:xfrm>
      </p:grpSpPr>
      <p:sp>
        <p:nvSpPr>
          <p:cNvPr id="373" name="Google Shape;373;p39: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74" name="Google Shape;374;p39: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7" name="Shape 177"/>
        <p:cNvGrpSpPr/>
        <p:nvPr/>
      </p:nvGrpSpPr>
      <p:grpSpPr>
        <a:xfrm>
          <a:off x="0" y="0"/>
          <a:ext cx="0" cy="0"/>
          <a:chOff x="0" y="0"/>
          <a:chExt cx="0" cy="0"/>
        </a:xfrm>
      </p:grpSpPr>
      <p:sp>
        <p:nvSpPr>
          <p:cNvPr id="178" name="Google Shape;178;p4: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179" name="Google Shape;179;p4: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77" name="Shape 377"/>
        <p:cNvGrpSpPr/>
        <p:nvPr/>
      </p:nvGrpSpPr>
      <p:grpSpPr>
        <a:xfrm>
          <a:off x="0" y="0"/>
          <a:ext cx="0" cy="0"/>
          <a:chOff x="0" y="0"/>
          <a:chExt cx="0" cy="0"/>
        </a:xfrm>
      </p:grpSpPr>
      <p:sp>
        <p:nvSpPr>
          <p:cNvPr id="378" name="Google Shape;378;p40: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79" name="Google Shape;379;p40: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82" name="Shape 382"/>
        <p:cNvGrpSpPr/>
        <p:nvPr/>
      </p:nvGrpSpPr>
      <p:grpSpPr>
        <a:xfrm>
          <a:off x="0" y="0"/>
          <a:ext cx="0" cy="0"/>
          <a:chOff x="0" y="0"/>
          <a:chExt cx="0" cy="0"/>
        </a:xfrm>
      </p:grpSpPr>
      <p:sp>
        <p:nvSpPr>
          <p:cNvPr id="383" name="Google Shape;383;p41: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384" name="Google Shape;384;p41: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3" name="Shape 183"/>
        <p:cNvGrpSpPr/>
        <p:nvPr/>
      </p:nvGrpSpPr>
      <p:grpSpPr>
        <a:xfrm>
          <a:off x="0" y="0"/>
          <a:ext cx="0" cy="0"/>
          <a:chOff x="0" y="0"/>
          <a:chExt cx="0" cy="0"/>
        </a:xfrm>
      </p:grpSpPr>
      <p:sp>
        <p:nvSpPr>
          <p:cNvPr id="184" name="Google Shape;184;p5: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185" name="Google Shape;185;p5: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8" name="Shape 188"/>
        <p:cNvGrpSpPr/>
        <p:nvPr/>
      </p:nvGrpSpPr>
      <p:grpSpPr>
        <a:xfrm>
          <a:off x="0" y="0"/>
          <a:ext cx="0" cy="0"/>
          <a:chOff x="0" y="0"/>
          <a:chExt cx="0" cy="0"/>
        </a:xfrm>
      </p:grpSpPr>
      <p:sp>
        <p:nvSpPr>
          <p:cNvPr id="189" name="Google Shape;189;p6: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190" name="Google Shape;190;p6: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3" name="Shape 193"/>
        <p:cNvGrpSpPr/>
        <p:nvPr/>
      </p:nvGrpSpPr>
      <p:grpSpPr>
        <a:xfrm>
          <a:off x="0" y="0"/>
          <a:ext cx="0" cy="0"/>
          <a:chOff x="0" y="0"/>
          <a:chExt cx="0" cy="0"/>
        </a:xfrm>
      </p:grpSpPr>
      <p:sp>
        <p:nvSpPr>
          <p:cNvPr id="194" name="Google Shape;194;p7: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195" name="Google Shape;195;p7: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8" name="Shape 198"/>
        <p:cNvGrpSpPr/>
        <p:nvPr/>
      </p:nvGrpSpPr>
      <p:grpSpPr>
        <a:xfrm>
          <a:off x="0" y="0"/>
          <a:ext cx="0" cy="0"/>
          <a:chOff x="0" y="0"/>
          <a:chExt cx="0" cy="0"/>
        </a:xfrm>
      </p:grpSpPr>
      <p:sp>
        <p:nvSpPr>
          <p:cNvPr id="199" name="Google Shape;199;p8: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00" name="Google Shape;200;p8: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3" name="Shape 203"/>
        <p:cNvGrpSpPr/>
        <p:nvPr/>
      </p:nvGrpSpPr>
      <p:grpSpPr>
        <a:xfrm>
          <a:off x="0" y="0"/>
          <a:ext cx="0" cy="0"/>
          <a:chOff x="0" y="0"/>
          <a:chExt cx="0" cy="0"/>
        </a:xfrm>
      </p:grpSpPr>
      <p:sp>
        <p:nvSpPr>
          <p:cNvPr id="204" name="Google Shape;204;p9:notes"/>
          <p:cNvSpPr txBox="1"/>
          <p:nvPr>
            <p:ph idx="1" type="body"/>
          </p:nvPr>
        </p:nvSpPr>
        <p:spPr>
          <a:xfrm>
            <a:off x="685800" y="4343400"/>
            <a:ext cx="5486400" cy="4114800"/>
          </a:xfrm>
          <a:prstGeom prst="rect">
            <a:avLst/>
          </a:prstGeom>
        </p:spPr>
        <p:txBody>
          <a:bodyPr anchorCtr="0" anchor="t" bIns="45700" lIns="91425" spcFirstLastPara="1" rIns="91425" wrap="square" tIns="45700">
            <a:noAutofit/>
          </a:bodyPr>
          <a:lstStyle/>
          <a:p>
            <a:pPr indent="0" lvl="0" marL="0" rtl="0" algn="l">
              <a:spcBef>
                <a:spcPts val="0"/>
              </a:spcBef>
              <a:spcAft>
                <a:spcPts val="0"/>
              </a:spcAft>
              <a:buNone/>
            </a:pPr>
            <a:r>
              <a:t/>
            </a:r>
            <a:endParaRPr/>
          </a:p>
        </p:txBody>
      </p:sp>
      <p:sp>
        <p:nvSpPr>
          <p:cNvPr id="205" name="Google Shape;205;p9: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15" name="Shape 15"/>
        <p:cNvGrpSpPr/>
        <p:nvPr/>
      </p:nvGrpSpPr>
      <p:grpSpPr>
        <a:xfrm>
          <a:off x="0" y="0"/>
          <a:ext cx="0" cy="0"/>
          <a:chOff x="0" y="0"/>
          <a:chExt cx="0" cy="0"/>
        </a:xfrm>
      </p:grpSpPr>
      <p:sp>
        <p:nvSpPr>
          <p:cNvPr id="16" name="Google Shape;16;p4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7" name="Google Shape;17;p43"/>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lvl1pPr indent="-342900" lvl="0" marL="457200" algn="l">
              <a:spcBef>
                <a:spcPts val="360"/>
              </a:spcBef>
              <a:spcAft>
                <a:spcPts val="0"/>
              </a:spcAft>
              <a:buClr>
                <a:schemeClr val="dk1"/>
              </a:buClr>
              <a:buSzPts val="1800"/>
              <a:buChar char="•"/>
              <a:defRPr/>
            </a:lvl1pPr>
            <a:lvl2pPr indent="-342900" lvl="1" marL="914400" algn="l">
              <a:spcBef>
                <a:spcPts val="360"/>
              </a:spcBef>
              <a:spcAft>
                <a:spcPts val="0"/>
              </a:spcAft>
              <a:buClr>
                <a:schemeClr val="dk1"/>
              </a:buClr>
              <a:buSzPts val="1800"/>
              <a:buChar char="–"/>
              <a:defRPr/>
            </a:lvl2pPr>
            <a:lvl3pPr indent="-342900" lvl="2" marL="1371600" algn="l">
              <a:spcBef>
                <a:spcPts val="360"/>
              </a:spcBef>
              <a:spcAft>
                <a:spcPts val="0"/>
              </a:spcAft>
              <a:buClr>
                <a:schemeClr val="dk1"/>
              </a:buClr>
              <a:buSzPts val="1800"/>
              <a:buChar char="•"/>
              <a:defRPr/>
            </a:lvl3pPr>
            <a:lvl4pPr indent="-342900" lvl="3" marL="1828800" algn="l">
              <a:spcBef>
                <a:spcPts val="360"/>
              </a:spcBef>
              <a:spcAft>
                <a:spcPts val="0"/>
              </a:spcAft>
              <a:buClr>
                <a:schemeClr val="dk1"/>
              </a:buClr>
              <a:buSzPts val="1800"/>
              <a:buChar char="–"/>
              <a:defRPr/>
            </a:lvl4pPr>
            <a:lvl5pPr indent="-342900" lvl="4" marL="2286000" algn="l">
              <a:spcBef>
                <a:spcPts val="360"/>
              </a:spcBef>
              <a:spcAft>
                <a:spcPts val="0"/>
              </a:spcAft>
              <a:buClr>
                <a:schemeClr val="dk1"/>
              </a:buClr>
              <a:buSzPts val="1800"/>
              <a:buChar char="»"/>
              <a:defRPr/>
            </a:lvl5pPr>
            <a:lvl6pPr indent="-342900" lvl="5" marL="2743200" algn="l">
              <a:spcBef>
                <a:spcPts val="360"/>
              </a:spcBef>
              <a:spcAft>
                <a:spcPts val="0"/>
              </a:spcAft>
              <a:buClr>
                <a:schemeClr val="dk1"/>
              </a:buClr>
              <a:buSzPts val="1800"/>
              <a:buChar char="•"/>
              <a:defRPr/>
            </a:lvl6pPr>
            <a:lvl7pPr indent="-342900" lvl="6" marL="3200400" algn="l">
              <a:spcBef>
                <a:spcPts val="360"/>
              </a:spcBef>
              <a:spcAft>
                <a:spcPts val="0"/>
              </a:spcAft>
              <a:buClr>
                <a:schemeClr val="dk1"/>
              </a:buClr>
              <a:buSzPts val="1800"/>
              <a:buChar char="•"/>
              <a:defRPr/>
            </a:lvl7pPr>
            <a:lvl8pPr indent="-342900" lvl="7" marL="3657600" algn="l">
              <a:spcBef>
                <a:spcPts val="360"/>
              </a:spcBef>
              <a:spcAft>
                <a:spcPts val="0"/>
              </a:spcAft>
              <a:buClr>
                <a:schemeClr val="dk1"/>
              </a:buClr>
              <a:buSzPts val="1800"/>
              <a:buChar char="•"/>
              <a:defRPr/>
            </a:lvl8pPr>
            <a:lvl9pPr indent="-342900" lvl="8" marL="4114800" algn="l">
              <a:spcBef>
                <a:spcPts val="360"/>
              </a:spcBef>
              <a:spcAft>
                <a:spcPts val="0"/>
              </a:spcAft>
              <a:buClr>
                <a:schemeClr val="dk1"/>
              </a:buClr>
              <a:buSzPts val="1800"/>
              <a:buChar char="•"/>
              <a:defRPr/>
            </a:lvl9pPr>
          </a:lstStyle>
          <a:p/>
        </p:txBody>
      </p:sp>
      <p:sp>
        <p:nvSpPr>
          <p:cNvPr id="18" name="Google Shape;18;p43"/>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9" name="Google Shape;19;p43"/>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0" name="Google Shape;20;p43"/>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72" name="Shape 72"/>
        <p:cNvGrpSpPr/>
        <p:nvPr/>
      </p:nvGrpSpPr>
      <p:grpSpPr>
        <a:xfrm>
          <a:off x="0" y="0"/>
          <a:ext cx="0" cy="0"/>
          <a:chOff x="0" y="0"/>
          <a:chExt cx="0" cy="0"/>
        </a:xfrm>
      </p:grpSpPr>
      <p:sp>
        <p:nvSpPr>
          <p:cNvPr id="73" name="Google Shape;73;p54"/>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4" name="Google Shape;74;p54"/>
          <p:cNvSpPr txBox="1"/>
          <p:nvPr>
            <p:ph idx="1" type="body"/>
          </p:nvPr>
        </p:nvSpPr>
        <p:spPr>
          <a:xfrm rot="5400000">
            <a:off x="2309018" y="-251619"/>
            <a:ext cx="4525963" cy="8229600"/>
          </a:xfrm>
          <a:prstGeom prst="rect">
            <a:avLst/>
          </a:prstGeom>
          <a:noFill/>
          <a:ln>
            <a:noFill/>
          </a:ln>
        </p:spPr>
        <p:txBody>
          <a:bodyPr anchorCtr="0" anchor="t" bIns="45700" lIns="91425" spcFirstLastPara="1" rIns="91425" wrap="square" tIns="45700">
            <a:normAutofit/>
          </a:bodyPr>
          <a:lstStyle>
            <a:lvl1pPr indent="-342900" lvl="0" marL="457200" algn="l">
              <a:spcBef>
                <a:spcPts val="360"/>
              </a:spcBef>
              <a:spcAft>
                <a:spcPts val="0"/>
              </a:spcAft>
              <a:buClr>
                <a:schemeClr val="dk1"/>
              </a:buClr>
              <a:buSzPts val="1800"/>
              <a:buChar char="•"/>
              <a:defRPr/>
            </a:lvl1pPr>
            <a:lvl2pPr indent="-342900" lvl="1" marL="914400" algn="l">
              <a:spcBef>
                <a:spcPts val="360"/>
              </a:spcBef>
              <a:spcAft>
                <a:spcPts val="0"/>
              </a:spcAft>
              <a:buClr>
                <a:schemeClr val="dk1"/>
              </a:buClr>
              <a:buSzPts val="1800"/>
              <a:buChar char="–"/>
              <a:defRPr/>
            </a:lvl2pPr>
            <a:lvl3pPr indent="-342900" lvl="2" marL="1371600" algn="l">
              <a:spcBef>
                <a:spcPts val="360"/>
              </a:spcBef>
              <a:spcAft>
                <a:spcPts val="0"/>
              </a:spcAft>
              <a:buClr>
                <a:schemeClr val="dk1"/>
              </a:buClr>
              <a:buSzPts val="1800"/>
              <a:buChar char="•"/>
              <a:defRPr/>
            </a:lvl3pPr>
            <a:lvl4pPr indent="-342900" lvl="3" marL="1828800" algn="l">
              <a:spcBef>
                <a:spcPts val="360"/>
              </a:spcBef>
              <a:spcAft>
                <a:spcPts val="0"/>
              </a:spcAft>
              <a:buClr>
                <a:schemeClr val="dk1"/>
              </a:buClr>
              <a:buSzPts val="1800"/>
              <a:buChar char="–"/>
              <a:defRPr/>
            </a:lvl4pPr>
            <a:lvl5pPr indent="-342900" lvl="4" marL="2286000" algn="l">
              <a:spcBef>
                <a:spcPts val="360"/>
              </a:spcBef>
              <a:spcAft>
                <a:spcPts val="0"/>
              </a:spcAft>
              <a:buClr>
                <a:schemeClr val="dk1"/>
              </a:buClr>
              <a:buSzPts val="1800"/>
              <a:buChar char="»"/>
              <a:defRPr/>
            </a:lvl5pPr>
            <a:lvl6pPr indent="-342900" lvl="5" marL="2743200" algn="l">
              <a:spcBef>
                <a:spcPts val="360"/>
              </a:spcBef>
              <a:spcAft>
                <a:spcPts val="0"/>
              </a:spcAft>
              <a:buClr>
                <a:schemeClr val="dk1"/>
              </a:buClr>
              <a:buSzPts val="1800"/>
              <a:buChar char="•"/>
              <a:defRPr/>
            </a:lvl6pPr>
            <a:lvl7pPr indent="-342900" lvl="6" marL="3200400" algn="l">
              <a:spcBef>
                <a:spcPts val="360"/>
              </a:spcBef>
              <a:spcAft>
                <a:spcPts val="0"/>
              </a:spcAft>
              <a:buClr>
                <a:schemeClr val="dk1"/>
              </a:buClr>
              <a:buSzPts val="1800"/>
              <a:buChar char="•"/>
              <a:defRPr/>
            </a:lvl7pPr>
            <a:lvl8pPr indent="-342900" lvl="7" marL="3657600" algn="l">
              <a:spcBef>
                <a:spcPts val="360"/>
              </a:spcBef>
              <a:spcAft>
                <a:spcPts val="0"/>
              </a:spcAft>
              <a:buClr>
                <a:schemeClr val="dk1"/>
              </a:buClr>
              <a:buSzPts val="1800"/>
              <a:buChar char="•"/>
              <a:defRPr/>
            </a:lvl8pPr>
            <a:lvl9pPr indent="-342900" lvl="8" marL="4114800" algn="l">
              <a:spcBef>
                <a:spcPts val="360"/>
              </a:spcBef>
              <a:spcAft>
                <a:spcPts val="0"/>
              </a:spcAft>
              <a:buClr>
                <a:schemeClr val="dk1"/>
              </a:buClr>
              <a:buSzPts val="1800"/>
              <a:buChar char="•"/>
              <a:defRPr/>
            </a:lvl9pPr>
          </a:lstStyle>
          <a:p/>
        </p:txBody>
      </p:sp>
      <p:sp>
        <p:nvSpPr>
          <p:cNvPr id="75" name="Google Shape;75;p54"/>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6" name="Google Shape;76;p54"/>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7" name="Google Shape;77;p54"/>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78" name="Shape 78"/>
        <p:cNvGrpSpPr/>
        <p:nvPr/>
      </p:nvGrpSpPr>
      <p:grpSpPr>
        <a:xfrm>
          <a:off x="0" y="0"/>
          <a:ext cx="0" cy="0"/>
          <a:chOff x="0" y="0"/>
          <a:chExt cx="0" cy="0"/>
        </a:xfrm>
      </p:grpSpPr>
      <p:sp>
        <p:nvSpPr>
          <p:cNvPr id="79" name="Google Shape;79;p55"/>
          <p:cNvSpPr txBox="1"/>
          <p:nvPr>
            <p:ph type="title"/>
          </p:nvPr>
        </p:nvSpPr>
        <p:spPr>
          <a:xfrm rot="5400000">
            <a:off x="4732337" y="2171700"/>
            <a:ext cx="5851525" cy="20574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80" name="Google Shape;80;p55"/>
          <p:cNvSpPr txBox="1"/>
          <p:nvPr>
            <p:ph idx="1" type="body"/>
          </p:nvPr>
        </p:nvSpPr>
        <p:spPr>
          <a:xfrm rot="5400000">
            <a:off x="541338" y="190501"/>
            <a:ext cx="5851525" cy="6019800"/>
          </a:xfrm>
          <a:prstGeom prst="rect">
            <a:avLst/>
          </a:prstGeom>
          <a:noFill/>
          <a:ln>
            <a:noFill/>
          </a:ln>
        </p:spPr>
        <p:txBody>
          <a:bodyPr anchorCtr="0" anchor="t" bIns="45700" lIns="91425" spcFirstLastPara="1" rIns="91425" wrap="square" tIns="45700">
            <a:normAutofit/>
          </a:bodyPr>
          <a:lstStyle>
            <a:lvl1pPr indent="-342900" lvl="0" marL="457200" algn="l">
              <a:spcBef>
                <a:spcPts val="360"/>
              </a:spcBef>
              <a:spcAft>
                <a:spcPts val="0"/>
              </a:spcAft>
              <a:buClr>
                <a:schemeClr val="dk1"/>
              </a:buClr>
              <a:buSzPts val="1800"/>
              <a:buChar char="•"/>
              <a:defRPr/>
            </a:lvl1pPr>
            <a:lvl2pPr indent="-342900" lvl="1" marL="914400" algn="l">
              <a:spcBef>
                <a:spcPts val="360"/>
              </a:spcBef>
              <a:spcAft>
                <a:spcPts val="0"/>
              </a:spcAft>
              <a:buClr>
                <a:schemeClr val="dk1"/>
              </a:buClr>
              <a:buSzPts val="1800"/>
              <a:buChar char="–"/>
              <a:defRPr/>
            </a:lvl2pPr>
            <a:lvl3pPr indent="-342900" lvl="2" marL="1371600" algn="l">
              <a:spcBef>
                <a:spcPts val="360"/>
              </a:spcBef>
              <a:spcAft>
                <a:spcPts val="0"/>
              </a:spcAft>
              <a:buClr>
                <a:schemeClr val="dk1"/>
              </a:buClr>
              <a:buSzPts val="1800"/>
              <a:buChar char="•"/>
              <a:defRPr/>
            </a:lvl3pPr>
            <a:lvl4pPr indent="-342900" lvl="3" marL="1828800" algn="l">
              <a:spcBef>
                <a:spcPts val="360"/>
              </a:spcBef>
              <a:spcAft>
                <a:spcPts val="0"/>
              </a:spcAft>
              <a:buClr>
                <a:schemeClr val="dk1"/>
              </a:buClr>
              <a:buSzPts val="1800"/>
              <a:buChar char="–"/>
              <a:defRPr/>
            </a:lvl4pPr>
            <a:lvl5pPr indent="-342900" lvl="4" marL="2286000" algn="l">
              <a:spcBef>
                <a:spcPts val="360"/>
              </a:spcBef>
              <a:spcAft>
                <a:spcPts val="0"/>
              </a:spcAft>
              <a:buClr>
                <a:schemeClr val="dk1"/>
              </a:buClr>
              <a:buSzPts val="1800"/>
              <a:buChar char="»"/>
              <a:defRPr/>
            </a:lvl5pPr>
            <a:lvl6pPr indent="-342900" lvl="5" marL="2743200" algn="l">
              <a:spcBef>
                <a:spcPts val="360"/>
              </a:spcBef>
              <a:spcAft>
                <a:spcPts val="0"/>
              </a:spcAft>
              <a:buClr>
                <a:schemeClr val="dk1"/>
              </a:buClr>
              <a:buSzPts val="1800"/>
              <a:buChar char="•"/>
              <a:defRPr/>
            </a:lvl6pPr>
            <a:lvl7pPr indent="-342900" lvl="6" marL="3200400" algn="l">
              <a:spcBef>
                <a:spcPts val="360"/>
              </a:spcBef>
              <a:spcAft>
                <a:spcPts val="0"/>
              </a:spcAft>
              <a:buClr>
                <a:schemeClr val="dk1"/>
              </a:buClr>
              <a:buSzPts val="1800"/>
              <a:buChar char="•"/>
              <a:defRPr/>
            </a:lvl7pPr>
            <a:lvl8pPr indent="-342900" lvl="7" marL="3657600" algn="l">
              <a:spcBef>
                <a:spcPts val="360"/>
              </a:spcBef>
              <a:spcAft>
                <a:spcPts val="0"/>
              </a:spcAft>
              <a:buClr>
                <a:schemeClr val="dk1"/>
              </a:buClr>
              <a:buSzPts val="1800"/>
              <a:buChar char="•"/>
              <a:defRPr/>
            </a:lvl8pPr>
            <a:lvl9pPr indent="-342900" lvl="8" marL="4114800" algn="l">
              <a:spcBef>
                <a:spcPts val="360"/>
              </a:spcBef>
              <a:spcAft>
                <a:spcPts val="0"/>
              </a:spcAft>
              <a:buClr>
                <a:schemeClr val="dk1"/>
              </a:buClr>
              <a:buSzPts val="1800"/>
              <a:buChar char="•"/>
              <a:defRPr/>
            </a:lvl9pPr>
          </a:lstStyle>
          <a:p/>
        </p:txBody>
      </p:sp>
      <p:sp>
        <p:nvSpPr>
          <p:cNvPr id="81" name="Google Shape;81;p55"/>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2" name="Google Shape;82;p55"/>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3" name="Google Shape;83;p55"/>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90" name="Shape 90"/>
        <p:cNvGrpSpPr/>
        <p:nvPr/>
      </p:nvGrpSpPr>
      <p:grpSpPr>
        <a:xfrm>
          <a:off x="0" y="0"/>
          <a:ext cx="0" cy="0"/>
          <a:chOff x="0" y="0"/>
          <a:chExt cx="0" cy="0"/>
        </a:xfrm>
      </p:grpSpPr>
      <p:sp>
        <p:nvSpPr>
          <p:cNvPr id="91" name="Google Shape;91;p46"/>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92" name="Google Shape;92;p46"/>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93" name="Google Shape;93;p46"/>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algn="l">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94" name="Google Shape;94;p46"/>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algn="ctr">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95" name="Google Shape;95;p46"/>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96" name="Shape 96"/>
        <p:cNvGrpSpPr/>
        <p:nvPr/>
      </p:nvGrpSpPr>
      <p:grpSpPr>
        <a:xfrm>
          <a:off x="0" y="0"/>
          <a:ext cx="0" cy="0"/>
          <a:chOff x="0" y="0"/>
          <a:chExt cx="0" cy="0"/>
        </a:xfrm>
      </p:grpSpPr>
      <p:sp>
        <p:nvSpPr>
          <p:cNvPr id="97" name="Google Shape;97;p56"/>
          <p:cNvSpPr txBox="1"/>
          <p:nvPr>
            <p:ph type="title"/>
          </p:nvPr>
        </p:nvSpPr>
        <p:spPr>
          <a:xfrm>
            <a:off x="722313" y="4406900"/>
            <a:ext cx="7772400" cy="1362075"/>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b="1" sz="4000" cap="none"/>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98" name="Google Shape;98;p56"/>
          <p:cNvSpPr txBox="1"/>
          <p:nvPr>
            <p:ph idx="1" type="body"/>
          </p:nvPr>
        </p:nvSpPr>
        <p:spPr>
          <a:xfrm>
            <a:off x="722313" y="2906713"/>
            <a:ext cx="7772400" cy="1500187"/>
          </a:xfrm>
          <a:prstGeom prst="rect">
            <a:avLst/>
          </a:prstGeom>
          <a:noFill/>
          <a:ln>
            <a:noFill/>
          </a:ln>
        </p:spPr>
        <p:txBody>
          <a:bodyPr anchorCtr="0" anchor="b" bIns="45700" lIns="91425" spcFirstLastPara="1" rIns="91425" wrap="square" tIns="45700">
            <a:noAutofit/>
          </a:bodyPr>
          <a:lstStyle>
            <a:lvl1pPr indent="-228600" lvl="0" marL="457200" algn="l">
              <a:lnSpc>
                <a:spcPct val="100000"/>
              </a:lnSpc>
              <a:spcBef>
                <a:spcPts val="400"/>
              </a:spcBef>
              <a:spcAft>
                <a:spcPts val="0"/>
              </a:spcAft>
              <a:buClr>
                <a:schemeClr val="dk1"/>
              </a:buClr>
              <a:buSzPts val="2000"/>
              <a:buFont typeface="Arial"/>
              <a:buNone/>
              <a:defRPr sz="2000"/>
            </a:lvl1pPr>
            <a:lvl2pPr indent="-228600" lvl="1" marL="914400" algn="l">
              <a:lnSpc>
                <a:spcPct val="100000"/>
              </a:lnSpc>
              <a:spcBef>
                <a:spcPts val="360"/>
              </a:spcBef>
              <a:spcAft>
                <a:spcPts val="0"/>
              </a:spcAft>
              <a:buClr>
                <a:schemeClr val="dk1"/>
              </a:buClr>
              <a:buSzPts val="1800"/>
              <a:buFont typeface="Arial"/>
              <a:buNone/>
              <a:defRPr sz="1800"/>
            </a:lvl2pPr>
            <a:lvl3pPr indent="-228600" lvl="2" marL="1371600" algn="l">
              <a:lnSpc>
                <a:spcPct val="100000"/>
              </a:lnSpc>
              <a:spcBef>
                <a:spcPts val="320"/>
              </a:spcBef>
              <a:spcAft>
                <a:spcPts val="0"/>
              </a:spcAft>
              <a:buClr>
                <a:schemeClr val="dk1"/>
              </a:buClr>
              <a:buSzPts val="1600"/>
              <a:buFont typeface="Arial"/>
              <a:buNone/>
              <a:defRPr sz="1600"/>
            </a:lvl3pPr>
            <a:lvl4pPr indent="-228600" lvl="3" marL="1828800" algn="l">
              <a:lnSpc>
                <a:spcPct val="100000"/>
              </a:lnSpc>
              <a:spcBef>
                <a:spcPts val="280"/>
              </a:spcBef>
              <a:spcAft>
                <a:spcPts val="0"/>
              </a:spcAft>
              <a:buClr>
                <a:schemeClr val="dk1"/>
              </a:buClr>
              <a:buSzPts val="1400"/>
              <a:buFont typeface="Arial"/>
              <a:buNone/>
              <a:defRPr sz="1400"/>
            </a:lvl4pPr>
            <a:lvl5pPr indent="-228600" lvl="4" marL="2286000" algn="l">
              <a:lnSpc>
                <a:spcPct val="100000"/>
              </a:lnSpc>
              <a:spcBef>
                <a:spcPts val="280"/>
              </a:spcBef>
              <a:spcAft>
                <a:spcPts val="0"/>
              </a:spcAft>
              <a:buClr>
                <a:schemeClr val="dk1"/>
              </a:buClr>
              <a:buSzPts val="1400"/>
              <a:buFont typeface="Arial"/>
              <a:buNone/>
              <a:defRPr sz="1400"/>
            </a:lvl5pPr>
            <a:lvl6pPr indent="-228600" lvl="5" marL="2743200" algn="l">
              <a:lnSpc>
                <a:spcPct val="100000"/>
              </a:lnSpc>
              <a:spcBef>
                <a:spcPts val="280"/>
              </a:spcBef>
              <a:spcAft>
                <a:spcPts val="0"/>
              </a:spcAft>
              <a:buClr>
                <a:schemeClr val="dk1"/>
              </a:buClr>
              <a:buSzPts val="1400"/>
              <a:buFont typeface="Arial"/>
              <a:buNone/>
              <a:defRPr sz="1400"/>
            </a:lvl6pPr>
            <a:lvl7pPr indent="-228600" lvl="6" marL="3200400" algn="l">
              <a:lnSpc>
                <a:spcPct val="100000"/>
              </a:lnSpc>
              <a:spcBef>
                <a:spcPts val="280"/>
              </a:spcBef>
              <a:spcAft>
                <a:spcPts val="0"/>
              </a:spcAft>
              <a:buClr>
                <a:schemeClr val="dk1"/>
              </a:buClr>
              <a:buSzPts val="1400"/>
              <a:buFont typeface="Arial"/>
              <a:buNone/>
              <a:defRPr sz="1400"/>
            </a:lvl7pPr>
            <a:lvl8pPr indent="-228600" lvl="7" marL="3657600" algn="l">
              <a:lnSpc>
                <a:spcPct val="100000"/>
              </a:lnSpc>
              <a:spcBef>
                <a:spcPts val="280"/>
              </a:spcBef>
              <a:spcAft>
                <a:spcPts val="0"/>
              </a:spcAft>
              <a:buClr>
                <a:schemeClr val="dk1"/>
              </a:buClr>
              <a:buSzPts val="1400"/>
              <a:buFont typeface="Arial"/>
              <a:buNone/>
              <a:defRPr sz="1400"/>
            </a:lvl8pPr>
            <a:lvl9pPr indent="-228600" lvl="8" marL="4114800" algn="l">
              <a:lnSpc>
                <a:spcPct val="100000"/>
              </a:lnSpc>
              <a:spcBef>
                <a:spcPts val="280"/>
              </a:spcBef>
              <a:spcAft>
                <a:spcPts val="0"/>
              </a:spcAft>
              <a:buClr>
                <a:schemeClr val="dk1"/>
              </a:buClr>
              <a:buSzPts val="1400"/>
              <a:buFont typeface="Arial"/>
              <a:buNone/>
              <a:defRPr sz="1400"/>
            </a:lvl9pPr>
          </a:lstStyle>
          <a:p/>
        </p:txBody>
      </p:sp>
      <p:sp>
        <p:nvSpPr>
          <p:cNvPr id="99" name="Google Shape;99;p56"/>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algn="l">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00" name="Google Shape;100;p56"/>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algn="ctr">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01" name="Google Shape;101;p56"/>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102" name="Shape 102"/>
        <p:cNvGrpSpPr/>
        <p:nvPr/>
      </p:nvGrpSpPr>
      <p:grpSpPr>
        <a:xfrm>
          <a:off x="0" y="0"/>
          <a:ext cx="0" cy="0"/>
          <a:chOff x="0" y="0"/>
          <a:chExt cx="0" cy="0"/>
        </a:xfrm>
      </p:grpSpPr>
      <p:sp>
        <p:nvSpPr>
          <p:cNvPr id="103" name="Google Shape;103;p57"/>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104" name="Google Shape;104;p57"/>
          <p:cNvSpPr txBox="1"/>
          <p:nvPr>
            <p:ph idx="1" type="body"/>
          </p:nvPr>
        </p:nvSpPr>
        <p:spPr>
          <a:xfrm>
            <a:off x="457200" y="1600200"/>
            <a:ext cx="4038600" cy="4525963"/>
          </a:xfrm>
          <a:prstGeom prst="rect">
            <a:avLst/>
          </a:prstGeom>
          <a:noFill/>
          <a:ln>
            <a:noFill/>
          </a:ln>
        </p:spPr>
        <p:txBody>
          <a:bodyPr anchorCtr="0" anchor="t" bIns="45700" lIns="91425" spcFirstLastPara="1" rIns="91425" wrap="square" tIns="45700">
            <a:noAutofit/>
          </a:bodyPr>
          <a:lstStyle>
            <a:lvl1pPr indent="-406400" lvl="0" marL="457200" algn="l">
              <a:lnSpc>
                <a:spcPct val="100000"/>
              </a:lnSpc>
              <a:spcBef>
                <a:spcPts val="560"/>
              </a:spcBef>
              <a:spcAft>
                <a:spcPts val="0"/>
              </a:spcAft>
              <a:buClr>
                <a:schemeClr val="dk1"/>
              </a:buClr>
              <a:buSzPts val="2800"/>
              <a:buFont typeface="Arial"/>
              <a:buChar char="•"/>
              <a:defRPr sz="2800"/>
            </a:lvl1pPr>
            <a:lvl2pPr indent="-381000" lvl="1" marL="914400" algn="l">
              <a:lnSpc>
                <a:spcPct val="100000"/>
              </a:lnSpc>
              <a:spcBef>
                <a:spcPts val="480"/>
              </a:spcBef>
              <a:spcAft>
                <a:spcPts val="0"/>
              </a:spcAft>
              <a:buClr>
                <a:schemeClr val="dk1"/>
              </a:buClr>
              <a:buSzPts val="2400"/>
              <a:buFont typeface="Arial"/>
              <a:buChar char="–"/>
              <a:defRPr sz="2400"/>
            </a:lvl2pPr>
            <a:lvl3pPr indent="-355600" lvl="2" marL="1371600" algn="l">
              <a:lnSpc>
                <a:spcPct val="100000"/>
              </a:lnSpc>
              <a:spcBef>
                <a:spcPts val="400"/>
              </a:spcBef>
              <a:spcAft>
                <a:spcPts val="0"/>
              </a:spcAft>
              <a:buClr>
                <a:schemeClr val="dk1"/>
              </a:buClr>
              <a:buSzPts val="2000"/>
              <a:buFont typeface="Arial"/>
              <a:buChar char="•"/>
              <a:defRPr sz="2000"/>
            </a:lvl3pPr>
            <a:lvl4pPr indent="-342900" lvl="3" marL="1828800" algn="l">
              <a:lnSpc>
                <a:spcPct val="100000"/>
              </a:lnSpc>
              <a:spcBef>
                <a:spcPts val="360"/>
              </a:spcBef>
              <a:spcAft>
                <a:spcPts val="0"/>
              </a:spcAft>
              <a:buClr>
                <a:schemeClr val="dk1"/>
              </a:buClr>
              <a:buSzPts val="1800"/>
              <a:buFont typeface="Arial"/>
              <a:buChar char="–"/>
              <a:defRPr sz="1800"/>
            </a:lvl4pPr>
            <a:lvl5pPr indent="-342900" lvl="4" marL="2286000" algn="l">
              <a:lnSpc>
                <a:spcPct val="100000"/>
              </a:lnSpc>
              <a:spcBef>
                <a:spcPts val="360"/>
              </a:spcBef>
              <a:spcAft>
                <a:spcPts val="0"/>
              </a:spcAft>
              <a:buClr>
                <a:schemeClr val="dk1"/>
              </a:buClr>
              <a:buSzPts val="1800"/>
              <a:buFont typeface="Arial"/>
              <a:buChar char="»"/>
              <a:defRPr sz="1800"/>
            </a:lvl5pPr>
            <a:lvl6pPr indent="-342900" lvl="5" marL="2743200" algn="l">
              <a:lnSpc>
                <a:spcPct val="100000"/>
              </a:lnSpc>
              <a:spcBef>
                <a:spcPts val="360"/>
              </a:spcBef>
              <a:spcAft>
                <a:spcPts val="0"/>
              </a:spcAft>
              <a:buClr>
                <a:schemeClr val="dk1"/>
              </a:buClr>
              <a:buSzPts val="1800"/>
              <a:buFont typeface="Arial"/>
              <a:buChar char="»"/>
              <a:defRPr sz="1800"/>
            </a:lvl6pPr>
            <a:lvl7pPr indent="-342900" lvl="6" marL="3200400" algn="l">
              <a:lnSpc>
                <a:spcPct val="100000"/>
              </a:lnSpc>
              <a:spcBef>
                <a:spcPts val="360"/>
              </a:spcBef>
              <a:spcAft>
                <a:spcPts val="0"/>
              </a:spcAft>
              <a:buClr>
                <a:schemeClr val="dk1"/>
              </a:buClr>
              <a:buSzPts val="1800"/>
              <a:buFont typeface="Arial"/>
              <a:buChar char="»"/>
              <a:defRPr sz="1800"/>
            </a:lvl7pPr>
            <a:lvl8pPr indent="-342900" lvl="7" marL="3657600" algn="l">
              <a:lnSpc>
                <a:spcPct val="100000"/>
              </a:lnSpc>
              <a:spcBef>
                <a:spcPts val="360"/>
              </a:spcBef>
              <a:spcAft>
                <a:spcPts val="0"/>
              </a:spcAft>
              <a:buClr>
                <a:schemeClr val="dk1"/>
              </a:buClr>
              <a:buSzPts val="1800"/>
              <a:buFont typeface="Arial"/>
              <a:buChar char="»"/>
              <a:defRPr sz="1800"/>
            </a:lvl8pPr>
            <a:lvl9pPr indent="-342900" lvl="8" marL="4114800" algn="l">
              <a:lnSpc>
                <a:spcPct val="100000"/>
              </a:lnSpc>
              <a:spcBef>
                <a:spcPts val="360"/>
              </a:spcBef>
              <a:spcAft>
                <a:spcPts val="0"/>
              </a:spcAft>
              <a:buClr>
                <a:schemeClr val="dk1"/>
              </a:buClr>
              <a:buSzPts val="1800"/>
              <a:buFont typeface="Arial"/>
              <a:buChar char="»"/>
              <a:defRPr sz="1800"/>
            </a:lvl9pPr>
          </a:lstStyle>
          <a:p/>
        </p:txBody>
      </p:sp>
      <p:sp>
        <p:nvSpPr>
          <p:cNvPr id="105" name="Google Shape;105;p57"/>
          <p:cNvSpPr txBox="1"/>
          <p:nvPr>
            <p:ph idx="2" type="body"/>
          </p:nvPr>
        </p:nvSpPr>
        <p:spPr>
          <a:xfrm>
            <a:off x="4648200" y="1600200"/>
            <a:ext cx="4038600" cy="4525963"/>
          </a:xfrm>
          <a:prstGeom prst="rect">
            <a:avLst/>
          </a:prstGeom>
          <a:noFill/>
          <a:ln>
            <a:noFill/>
          </a:ln>
        </p:spPr>
        <p:txBody>
          <a:bodyPr anchorCtr="0" anchor="t" bIns="45700" lIns="91425" spcFirstLastPara="1" rIns="91425" wrap="square" tIns="45700">
            <a:noAutofit/>
          </a:bodyPr>
          <a:lstStyle>
            <a:lvl1pPr indent="-406400" lvl="0" marL="457200" algn="l">
              <a:lnSpc>
                <a:spcPct val="100000"/>
              </a:lnSpc>
              <a:spcBef>
                <a:spcPts val="560"/>
              </a:spcBef>
              <a:spcAft>
                <a:spcPts val="0"/>
              </a:spcAft>
              <a:buClr>
                <a:schemeClr val="dk1"/>
              </a:buClr>
              <a:buSzPts val="2800"/>
              <a:buFont typeface="Arial"/>
              <a:buChar char="•"/>
              <a:defRPr sz="2800"/>
            </a:lvl1pPr>
            <a:lvl2pPr indent="-381000" lvl="1" marL="914400" algn="l">
              <a:lnSpc>
                <a:spcPct val="100000"/>
              </a:lnSpc>
              <a:spcBef>
                <a:spcPts val="480"/>
              </a:spcBef>
              <a:spcAft>
                <a:spcPts val="0"/>
              </a:spcAft>
              <a:buClr>
                <a:schemeClr val="dk1"/>
              </a:buClr>
              <a:buSzPts val="2400"/>
              <a:buFont typeface="Arial"/>
              <a:buChar char="–"/>
              <a:defRPr sz="2400"/>
            </a:lvl2pPr>
            <a:lvl3pPr indent="-355600" lvl="2" marL="1371600" algn="l">
              <a:lnSpc>
                <a:spcPct val="100000"/>
              </a:lnSpc>
              <a:spcBef>
                <a:spcPts val="400"/>
              </a:spcBef>
              <a:spcAft>
                <a:spcPts val="0"/>
              </a:spcAft>
              <a:buClr>
                <a:schemeClr val="dk1"/>
              </a:buClr>
              <a:buSzPts val="2000"/>
              <a:buFont typeface="Arial"/>
              <a:buChar char="•"/>
              <a:defRPr sz="2000"/>
            </a:lvl3pPr>
            <a:lvl4pPr indent="-342900" lvl="3" marL="1828800" algn="l">
              <a:lnSpc>
                <a:spcPct val="100000"/>
              </a:lnSpc>
              <a:spcBef>
                <a:spcPts val="360"/>
              </a:spcBef>
              <a:spcAft>
                <a:spcPts val="0"/>
              </a:spcAft>
              <a:buClr>
                <a:schemeClr val="dk1"/>
              </a:buClr>
              <a:buSzPts val="1800"/>
              <a:buFont typeface="Arial"/>
              <a:buChar char="–"/>
              <a:defRPr sz="1800"/>
            </a:lvl4pPr>
            <a:lvl5pPr indent="-342900" lvl="4" marL="2286000" algn="l">
              <a:lnSpc>
                <a:spcPct val="100000"/>
              </a:lnSpc>
              <a:spcBef>
                <a:spcPts val="360"/>
              </a:spcBef>
              <a:spcAft>
                <a:spcPts val="0"/>
              </a:spcAft>
              <a:buClr>
                <a:schemeClr val="dk1"/>
              </a:buClr>
              <a:buSzPts val="1800"/>
              <a:buFont typeface="Arial"/>
              <a:buChar char="»"/>
              <a:defRPr sz="1800"/>
            </a:lvl5pPr>
            <a:lvl6pPr indent="-342900" lvl="5" marL="2743200" algn="l">
              <a:lnSpc>
                <a:spcPct val="100000"/>
              </a:lnSpc>
              <a:spcBef>
                <a:spcPts val="360"/>
              </a:spcBef>
              <a:spcAft>
                <a:spcPts val="0"/>
              </a:spcAft>
              <a:buClr>
                <a:schemeClr val="dk1"/>
              </a:buClr>
              <a:buSzPts val="1800"/>
              <a:buFont typeface="Arial"/>
              <a:buChar char="»"/>
              <a:defRPr sz="1800"/>
            </a:lvl6pPr>
            <a:lvl7pPr indent="-342900" lvl="6" marL="3200400" algn="l">
              <a:lnSpc>
                <a:spcPct val="100000"/>
              </a:lnSpc>
              <a:spcBef>
                <a:spcPts val="360"/>
              </a:spcBef>
              <a:spcAft>
                <a:spcPts val="0"/>
              </a:spcAft>
              <a:buClr>
                <a:schemeClr val="dk1"/>
              </a:buClr>
              <a:buSzPts val="1800"/>
              <a:buFont typeface="Arial"/>
              <a:buChar char="»"/>
              <a:defRPr sz="1800"/>
            </a:lvl7pPr>
            <a:lvl8pPr indent="-342900" lvl="7" marL="3657600" algn="l">
              <a:lnSpc>
                <a:spcPct val="100000"/>
              </a:lnSpc>
              <a:spcBef>
                <a:spcPts val="360"/>
              </a:spcBef>
              <a:spcAft>
                <a:spcPts val="0"/>
              </a:spcAft>
              <a:buClr>
                <a:schemeClr val="dk1"/>
              </a:buClr>
              <a:buSzPts val="1800"/>
              <a:buFont typeface="Arial"/>
              <a:buChar char="»"/>
              <a:defRPr sz="1800"/>
            </a:lvl8pPr>
            <a:lvl9pPr indent="-342900" lvl="8" marL="4114800" algn="l">
              <a:lnSpc>
                <a:spcPct val="100000"/>
              </a:lnSpc>
              <a:spcBef>
                <a:spcPts val="360"/>
              </a:spcBef>
              <a:spcAft>
                <a:spcPts val="0"/>
              </a:spcAft>
              <a:buClr>
                <a:schemeClr val="dk1"/>
              </a:buClr>
              <a:buSzPts val="1800"/>
              <a:buFont typeface="Arial"/>
              <a:buChar char="»"/>
              <a:defRPr sz="1800"/>
            </a:lvl9pPr>
          </a:lstStyle>
          <a:p/>
        </p:txBody>
      </p:sp>
      <p:sp>
        <p:nvSpPr>
          <p:cNvPr id="106" name="Google Shape;106;p57"/>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algn="l">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07" name="Google Shape;107;p57"/>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algn="ctr">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08" name="Google Shape;108;p57"/>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109" name="Shape 109"/>
        <p:cNvGrpSpPr/>
        <p:nvPr/>
      </p:nvGrpSpPr>
      <p:grpSpPr>
        <a:xfrm>
          <a:off x="0" y="0"/>
          <a:ext cx="0" cy="0"/>
          <a:chOff x="0" y="0"/>
          <a:chExt cx="0" cy="0"/>
        </a:xfrm>
      </p:grpSpPr>
      <p:sp>
        <p:nvSpPr>
          <p:cNvPr id="110" name="Google Shape;110;p58"/>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111" name="Google Shape;111;p58"/>
          <p:cNvSpPr txBox="1"/>
          <p:nvPr>
            <p:ph idx="1" type="body"/>
          </p:nvPr>
        </p:nvSpPr>
        <p:spPr>
          <a:xfrm>
            <a:off x="457200" y="1535113"/>
            <a:ext cx="4040188" cy="639762"/>
          </a:xfrm>
          <a:prstGeom prst="rect">
            <a:avLst/>
          </a:prstGeom>
          <a:noFill/>
          <a:ln>
            <a:noFill/>
          </a:ln>
        </p:spPr>
        <p:txBody>
          <a:bodyPr anchorCtr="0" anchor="b" bIns="45700" lIns="91425" spcFirstLastPara="1" rIns="91425" wrap="square" tIns="45700">
            <a:noAutofit/>
          </a:bodyPr>
          <a:lstStyle>
            <a:lvl1pPr indent="-228600" lvl="0" marL="457200" algn="l">
              <a:lnSpc>
                <a:spcPct val="100000"/>
              </a:lnSpc>
              <a:spcBef>
                <a:spcPts val="480"/>
              </a:spcBef>
              <a:spcAft>
                <a:spcPts val="0"/>
              </a:spcAft>
              <a:buClr>
                <a:schemeClr val="dk1"/>
              </a:buClr>
              <a:buSzPts val="2400"/>
              <a:buFont typeface="Arial"/>
              <a:buNone/>
              <a:defRPr b="1" sz="2400"/>
            </a:lvl1pPr>
            <a:lvl2pPr indent="-228600" lvl="1" marL="914400" algn="l">
              <a:lnSpc>
                <a:spcPct val="100000"/>
              </a:lnSpc>
              <a:spcBef>
                <a:spcPts val="400"/>
              </a:spcBef>
              <a:spcAft>
                <a:spcPts val="0"/>
              </a:spcAft>
              <a:buClr>
                <a:schemeClr val="dk1"/>
              </a:buClr>
              <a:buSzPts val="2000"/>
              <a:buFont typeface="Arial"/>
              <a:buNone/>
              <a:defRPr b="1" sz="2000"/>
            </a:lvl2pPr>
            <a:lvl3pPr indent="-228600" lvl="2" marL="1371600" algn="l">
              <a:lnSpc>
                <a:spcPct val="100000"/>
              </a:lnSpc>
              <a:spcBef>
                <a:spcPts val="360"/>
              </a:spcBef>
              <a:spcAft>
                <a:spcPts val="0"/>
              </a:spcAft>
              <a:buClr>
                <a:schemeClr val="dk1"/>
              </a:buClr>
              <a:buSzPts val="1800"/>
              <a:buFont typeface="Arial"/>
              <a:buNone/>
              <a:defRPr b="1" sz="1800"/>
            </a:lvl3pPr>
            <a:lvl4pPr indent="-228600" lvl="3" marL="1828800" algn="l">
              <a:lnSpc>
                <a:spcPct val="100000"/>
              </a:lnSpc>
              <a:spcBef>
                <a:spcPts val="320"/>
              </a:spcBef>
              <a:spcAft>
                <a:spcPts val="0"/>
              </a:spcAft>
              <a:buClr>
                <a:schemeClr val="dk1"/>
              </a:buClr>
              <a:buSzPts val="1600"/>
              <a:buFont typeface="Arial"/>
              <a:buNone/>
              <a:defRPr b="1" sz="1600"/>
            </a:lvl4pPr>
            <a:lvl5pPr indent="-228600" lvl="4" marL="2286000" algn="l">
              <a:lnSpc>
                <a:spcPct val="100000"/>
              </a:lnSpc>
              <a:spcBef>
                <a:spcPts val="320"/>
              </a:spcBef>
              <a:spcAft>
                <a:spcPts val="0"/>
              </a:spcAft>
              <a:buClr>
                <a:schemeClr val="dk1"/>
              </a:buClr>
              <a:buSzPts val="1600"/>
              <a:buFont typeface="Arial"/>
              <a:buNone/>
              <a:defRPr b="1" sz="1600"/>
            </a:lvl5pPr>
            <a:lvl6pPr indent="-228600" lvl="5" marL="2743200" algn="l">
              <a:lnSpc>
                <a:spcPct val="100000"/>
              </a:lnSpc>
              <a:spcBef>
                <a:spcPts val="320"/>
              </a:spcBef>
              <a:spcAft>
                <a:spcPts val="0"/>
              </a:spcAft>
              <a:buClr>
                <a:schemeClr val="dk1"/>
              </a:buClr>
              <a:buSzPts val="1600"/>
              <a:buFont typeface="Arial"/>
              <a:buNone/>
              <a:defRPr b="1" sz="1600"/>
            </a:lvl6pPr>
            <a:lvl7pPr indent="-228600" lvl="6" marL="3200400" algn="l">
              <a:lnSpc>
                <a:spcPct val="100000"/>
              </a:lnSpc>
              <a:spcBef>
                <a:spcPts val="320"/>
              </a:spcBef>
              <a:spcAft>
                <a:spcPts val="0"/>
              </a:spcAft>
              <a:buClr>
                <a:schemeClr val="dk1"/>
              </a:buClr>
              <a:buSzPts val="1600"/>
              <a:buFont typeface="Arial"/>
              <a:buNone/>
              <a:defRPr b="1" sz="1600"/>
            </a:lvl7pPr>
            <a:lvl8pPr indent="-228600" lvl="7" marL="3657600" algn="l">
              <a:lnSpc>
                <a:spcPct val="100000"/>
              </a:lnSpc>
              <a:spcBef>
                <a:spcPts val="320"/>
              </a:spcBef>
              <a:spcAft>
                <a:spcPts val="0"/>
              </a:spcAft>
              <a:buClr>
                <a:schemeClr val="dk1"/>
              </a:buClr>
              <a:buSzPts val="1600"/>
              <a:buFont typeface="Arial"/>
              <a:buNone/>
              <a:defRPr b="1" sz="1600"/>
            </a:lvl8pPr>
            <a:lvl9pPr indent="-228600" lvl="8" marL="4114800" algn="l">
              <a:lnSpc>
                <a:spcPct val="100000"/>
              </a:lnSpc>
              <a:spcBef>
                <a:spcPts val="320"/>
              </a:spcBef>
              <a:spcAft>
                <a:spcPts val="0"/>
              </a:spcAft>
              <a:buClr>
                <a:schemeClr val="dk1"/>
              </a:buClr>
              <a:buSzPts val="1600"/>
              <a:buFont typeface="Arial"/>
              <a:buNone/>
              <a:defRPr b="1" sz="1600"/>
            </a:lvl9pPr>
          </a:lstStyle>
          <a:p/>
        </p:txBody>
      </p:sp>
      <p:sp>
        <p:nvSpPr>
          <p:cNvPr id="112" name="Google Shape;112;p58"/>
          <p:cNvSpPr txBox="1"/>
          <p:nvPr>
            <p:ph idx="2" type="body"/>
          </p:nvPr>
        </p:nvSpPr>
        <p:spPr>
          <a:xfrm>
            <a:off x="457200" y="2174875"/>
            <a:ext cx="4040188" cy="3951288"/>
          </a:xfrm>
          <a:prstGeom prst="rect">
            <a:avLst/>
          </a:prstGeom>
          <a:noFill/>
          <a:ln>
            <a:noFill/>
          </a:ln>
        </p:spPr>
        <p:txBody>
          <a:bodyPr anchorCtr="0" anchor="t" bIns="45700" lIns="91425" spcFirstLastPara="1" rIns="91425" wrap="square" tIns="45700">
            <a:noAutofit/>
          </a:bodyPr>
          <a:lstStyle>
            <a:lvl1pPr indent="-381000" lvl="0" marL="457200" algn="l">
              <a:lnSpc>
                <a:spcPct val="100000"/>
              </a:lnSpc>
              <a:spcBef>
                <a:spcPts val="480"/>
              </a:spcBef>
              <a:spcAft>
                <a:spcPts val="0"/>
              </a:spcAft>
              <a:buClr>
                <a:schemeClr val="dk1"/>
              </a:buClr>
              <a:buSzPts val="2400"/>
              <a:buFont typeface="Arial"/>
              <a:buChar char="•"/>
              <a:defRPr sz="2400"/>
            </a:lvl1pPr>
            <a:lvl2pPr indent="-355600" lvl="1" marL="914400" algn="l">
              <a:lnSpc>
                <a:spcPct val="100000"/>
              </a:lnSpc>
              <a:spcBef>
                <a:spcPts val="400"/>
              </a:spcBef>
              <a:spcAft>
                <a:spcPts val="0"/>
              </a:spcAft>
              <a:buClr>
                <a:schemeClr val="dk1"/>
              </a:buClr>
              <a:buSzPts val="2000"/>
              <a:buFont typeface="Arial"/>
              <a:buChar char="–"/>
              <a:defRPr sz="2000"/>
            </a:lvl2pPr>
            <a:lvl3pPr indent="-342900" lvl="2" marL="1371600" algn="l">
              <a:lnSpc>
                <a:spcPct val="100000"/>
              </a:lnSpc>
              <a:spcBef>
                <a:spcPts val="360"/>
              </a:spcBef>
              <a:spcAft>
                <a:spcPts val="0"/>
              </a:spcAft>
              <a:buClr>
                <a:schemeClr val="dk1"/>
              </a:buClr>
              <a:buSzPts val="1800"/>
              <a:buFont typeface="Arial"/>
              <a:buChar char="•"/>
              <a:defRPr sz="1800"/>
            </a:lvl3pPr>
            <a:lvl4pPr indent="-330200" lvl="3" marL="1828800" algn="l">
              <a:lnSpc>
                <a:spcPct val="100000"/>
              </a:lnSpc>
              <a:spcBef>
                <a:spcPts val="320"/>
              </a:spcBef>
              <a:spcAft>
                <a:spcPts val="0"/>
              </a:spcAft>
              <a:buClr>
                <a:schemeClr val="dk1"/>
              </a:buClr>
              <a:buSzPts val="1600"/>
              <a:buFont typeface="Arial"/>
              <a:buChar char="–"/>
              <a:defRPr sz="1600"/>
            </a:lvl4pPr>
            <a:lvl5pPr indent="-330200" lvl="4" marL="2286000" algn="l">
              <a:lnSpc>
                <a:spcPct val="100000"/>
              </a:lnSpc>
              <a:spcBef>
                <a:spcPts val="320"/>
              </a:spcBef>
              <a:spcAft>
                <a:spcPts val="0"/>
              </a:spcAft>
              <a:buClr>
                <a:schemeClr val="dk1"/>
              </a:buClr>
              <a:buSzPts val="1600"/>
              <a:buFont typeface="Arial"/>
              <a:buChar char="»"/>
              <a:defRPr sz="1600"/>
            </a:lvl5pPr>
            <a:lvl6pPr indent="-330200" lvl="5" marL="2743200" algn="l">
              <a:lnSpc>
                <a:spcPct val="100000"/>
              </a:lnSpc>
              <a:spcBef>
                <a:spcPts val="320"/>
              </a:spcBef>
              <a:spcAft>
                <a:spcPts val="0"/>
              </a:spcAft>
              <a:buClr>
                <a:schemeClr val="dk1"/>
              </a:buClr>
              <a:buSzPts val="1600"/>
              <a:buFont typeface="Arial"/>
              <a:buChar char="»"/>
              <a:defRPr sz="1600"/>
            </a:lvl6pPr>
            <a:lvl7pPr indent="-330200" lvl="6" marL="3200400" algn="l">
              <a:lnSpc>
                <a:spcPct val="100000"/>
              </a:lnSpc>
              <a:spcBef>
                <a:spcPts val="320"/>
              </a:spcBef>
              <a:spcAft>
                <a:spcPts val="0"/>
              </a:spcAft>
              <a:buClr>
                <a:schemeClr val="dk1"/>
              </a:buClr>
              <a:buSzPts val="1600"/>
              <a:buFont typeface="Arial"/>
              <a:buChar char="»"/>
              <a:defRPr sz="1600"/>
            </a:lvl7pPr>
            <a:lvl8pPr indent="-330200" lvl="7" marL="3657600" algn="l">
              <a:lnSpc>
                <a:spcPct val="100000"/>
              </a:lnSpc>
              <a:spcBef>
                <a:spcPts val="320"/>
              </a:spcBef>
              <a:spcAft>
                <a:spcPts val="0"/>
              </a:spcAft>
              <a:buClr>
                <a:schemeClr val="dk1"/>
              </a:buClr>
              <a:buSzPts val="1600"/>
              <a:buFont typeface="Arial"/>
              <a:buChar char="»"/>
              <a:defRPr sz="1600"/>
            </a:lvl8pPr>
            <a:lvl9pPr indent="-330200" lvl="8" marL="4114800" algn="l">
              <a:lnSpc>
                <a:spcPct val="100000"/>
              </a:lnSpc>
              <a:spcBef>
                <a:spcPts val="320"/>
              </a:spcBef>
              <a:spcAft>
                <a:spcPts val="0"/>
              </a:spcAft>
              <a:buClr>
                <a:schemeClr val="dk1"/>
              </a:buClr>
              <a:buSzPts val="1600"/>
              <a:buFont typeface="Arial"/>
              <a:buChar char="»"/>
              <a:defRPr sz="1600"/>
            </a:lvl9pPr>
          </a:lstStyle>
          <a:p/>
        </p:txBody>
      </p:sp>
      <p:sp>
        <p:nvSpPr>
          <p:cNvPr id="113" name="Google Shape;113;p58"/>
          <p:cNvSpPr txBox="1"/>
          <p:nvPr>
            <p:ph idx="3" type="body"/>
          </p:nvPr>
        </p:nvSpPr>
        <p:spPr>
          <a:xfrm>
            <a:off x="4645025" y="1535113"/>
            <a:ext cx="4041775" cy="639762"/>
          </a:xfrm>
          <a:prstGeom prst="rect">
            <a:avLst/>
          </a:prstGeom>
          <a:noFill/>
          <a:ln>
            <a:noFill/>
          </a:ln>
        </p:spPr>
        <p:txBody>
          <a:bodyPr anchorCtr="0" anchor="b" bIns="45700" lIns="91425" spcFirstLastPara="1" rIns="91425" wrap="square" tIns="45700">
            <a:noAutofit/>
          </a:bodyPr>
          <a:lstStyle>
            <a:lvl1pPr indent="-228600" lvl="0" marL="457200" algn="l">
              <a:lnSpc>
                <a:spcPct val="100000"/>
              </a:lnSpc>
              <a:spcBef>
                <a:spcPts val="480"/>
              </a:spcBef>
              <a:spcAft>
                <a:spcPts val="0"/>
              </a:spcAft>
              <a:buClr>
                <a:schemeClr val="dk1"/>
              </a:buClr>
              <a:buSzPts val="2400"/>
              <a:buFont typeface="Arial"/>
              <a:buNone/>
              <a:defRPr b="1" sz="2400"/>
            </a:lvl1pPr>
            <a:lvl2pPr indent="-228600" lvl="1" marL="914400" algn="l">
              <a:lnSpc>
                <a:spcPct val="100000"/>
              </a:lnSpc>
              <a:spcBef>
                <a:spcPts val="400"/>
              </a:spcBef>
              <a:spcAft>
                <a:spcPts val="0"/>
              </a:spcAft>
              <a:buClr>
                <a:schemeClr val="dk1"/>
              </a:buClr>
              <a:buSzPts val="2000"/>
              <a:buFont typeface="Arial"/>
              <a:buNone/>
              <a:defRPr b="1" sz="2000"/>
            </a:lvl2pPr>
            <a:lvl3pPr indent="-228600" lvl="2" marL="1371600" algn="l">
              <a:lnSpc>
                <a:spcPct val="100000"/>
              </a:lnSpc>
              <a:spcBef>
                <a:spcPts val="360"/>
              </a:spcBef>
              <a:spcAft>
                <a:spcPts val="0"/>
              </a:spcAft>
              <a:buClr>
                <a:schemeClr val="dk1"/>
              </a:buClr>
              <a:buSzPts val="1800"/>
              <a:buFont typeface="Arial"/>
              <a:buNone/>
              <a:defRPr b="1" sz="1800"/>
            </a:lvl3pPr>
            <a:lvl4pPr indent="-228600" lvl="3" marL="1828800" algn="l">
              <a:lnSpc>
                <a:spcPct val="100000"/>
              </a:lnSpc>
              <a:spcBef>
                <a:spcPts val="320"/>
              </a:spcBef>
              <a:spcAft>
                <a:spcPts val="0"/>
              </a:spcAft>
              <a:buClr>
                <a:schemeClr val="dk1"/>
              </a:buClr>
              <a:buSzPts val="1600"/>
              <a:buFont typeface="Arial"/>
              <a:buNone/>
              <a:defRPr b="1" sz="1600"/>
            </a:lvl4pPr>
            <a:lvl5pPr indent="-228600" lvl="4" marL="2286000" algn="l">
              <a:lnSpc>
                <a:spcPct val="100000"/>
              </a:lnSpc>
              <a:spcBef>
                <a:spcPts val="320"/>
              </a:spcBef>
              <a:spcAft>
                <a:spcPts val="0"/>
              </a:spcAft>
              <a:buClr>
                <a:schemeClr val="dk1"/>
              </a:buClr>
              <a:buSzPts val="1600"/>
              <a:buFont typeface="Arial"/>
              <a:buNone/>
              <a:defRPr b="1" sz="1600"/>
            </a:lvl5pPr>
            <a:lvl6pPr indent="-228600" lvl="5" marL="2743200" algn="l">
              <a:lnSpc>
                <a:spcPct val="100000"/>
              </a:lnSpc>
              <a:spcBef>
                <a:spcPts val="320"/>
              </a:spcBef>
              <a:spcAft>
                <a:spcPts val="0"/>
              </a:spcAft>
              <a:buClr>
                <a:schemeClr val="dk1"/>
              </a:buClr>
              <a:buSzPts val="1600"/>
              <a:buFont typeface="Arial"/>
              <a:buNone/>
              <a:defRPr b="1" sz="1600"/>
            </a:lvl6pPr>
            <a:lvl7pPr indent="-228600" lvl="6" marL="3200400" algn="l">
              <a:lnSpc>
                <a:spcPct val="100000"/>
              </a:lnSpc>
              <a:spcBef>
                <a:spcPts val="320"/>
              </a:spcBef>
              <a:spcAft>
                <a:spcPts val="0"/>
              </a:spcAft>
              <a:buClr>
                <a:schemeClr val="dk1"/>
              </a:buClr>
              <a:buSzPts val="1600"/>
              <a:buFont typeface="Arial"/>
              <a:buNone/>
              <a:defRPr b="1" sz="1600"/>
            </a:lvl7pPr>
            <a:lvl8pPr indent="-228600" lvl="7" marL="3657600" algn="l">
              <a:lnSpc>
                <a:spcPct val="100000"/>
              </a:lnSpc>
              <a:spcBef>
                <a:spcPts val="320"/>
              </a:spcBef>
              <a:spcAft>
                <a:spcPts val="0"/>
              </a:spcAft>
              <a:buClr>
                <a:schemeClr val="dk1"/>
              </a:buClr>
              <a:buSzPts val="1600"/>
              <a:buFont typeface="Arial"/>
              <a:buNone/>
              <a:defRPr b="1" sz="1600"/>
            </a:lvl8pPr>
            <a:lvl9pPr indent="-228600" lvl="8" marL="4114800" algn="l">
              <a:lnSpc>
                <a:spcPct val="100000"/>
              </a:lnSpc>
              <a:spcBef>
                <a:spcPts val="320"/>
              </a:spcBef>
              <a:spcAft>
                <a:spcPts val="0"/>
              </a:spcAft>
              <a:buClr>
                <a:schemeClr val="dk1"/>
              </a:buClr>
              <a:buSzPts val="1600"/>
              <a:buFont typeface="Arial"/>
              <a:buNone/>
              <a:defRPr b="1" sz="1600"/>
            </a:lvl9pPr>
          </a:lstStyle>
          <a:p/>
        </p:txBody>
      </p:sp>
      <p:sp>
        <p:nvSpPr>
          <p:cNvPr id="114" name="Google Shape;114;p58"/>
          <p:cNvSpPr txBox="1"/>
          <p:nvPr>
            <p:ph idx="4" type="body"/>
          </p:nvPr>
        </p:nvSpPr>
        <p:spPr>
          <a:xfrm>
            <a:off x="4645025" y="2174875"/>
            <a:ext cx="4041775" cy="3951288"/>
          </a:xfrm>
          <a:prstGeom prst="rect">
            <a:avLst/>
          </a:prstGeom>
          <a:noFill/>
          <a:ln>
            <a:noFill/>
          </a:ln>
        </p:spPr>
        <p:txBody>
          <a:bodyPr anchorCtr="0" anchor="t" bIns="45700" lIns="91425" spcFirstLastPara="1" rIns="91425" wrap="square" tIns="45700">
            <a:noAutofit/>
          </a:bodyPr>
          <a:lstStyle>
            <a:lvl1pPr indent="-381000" lvl="0" marL="457200" algn="l">
              <a:lnSpc>
                <a:spcPct val="100000"/>
              </a:lnSpc>
              <a:spcBef>
                <a:spcPts val="480"/>
              </a:spcBef>
              <a:spcAft>
                <a:spcPts val="0"/>
              </a:spcAft>
              <a:buClr>
                <a:schemeClr val="dk1"/>
              </a:buClr>
              <a:buSzPts val="2400"/>
              <a:buFont typeface="Arial"/>
              <a:buChar char="•"/>
              <a:defRPr sz="2400"/>
            </a:lvl1pPr>
            <a:lvl2pPr indent="-355600" lvl="1" marL="914400" algn="l">
              <a:lnSpc>
                <a:spcPct val="100000"/>
              </a:lnSpc>
              <a:spcBef>
                <a:spcPts val="400"/>
              </a:spcBef>
              <a:spcAft>
                <a:spcPts val="0"/>
              </a:spcAft>
              <a:buClr>
                <a:schemeClr val="dk1"/>
              </a:buClr>
              <a:buSzPts val="2000"/>
              <a:buFont typeface="Arial"/>
              <a:buChar char="–"/>
              <a:defRPr sz="2000"/>
            </a:lvl2pPr>
            <a:lvl3pPr indent="-342900" lvl="2" marL="1371600" algn="l">
              <a:lnSpc>
                <a:spcPct val="100000"/>
              </a:lnSpc>
              <a:spcBef>
                <a:spcPts val="360"/>
              </a:spcBef>
              <a:spcAft>
                <a:spcPts val="0"/>
              </a:spcAft>
              <a:buClr>
                <a:schemeClr val="dk1"/>
              </a:buClr>
              <a:buSzPts val="1800"/>
              <a:buFont typeface="Arial"/>
              <a:buChar char="•"/>
              <a:defRPr sz="1800"/>
            </a:lvl3pPr>
            <a:lvl4pPr indent="-330200" lvl="3" marL="1828800" algn="l">
              <a:lnSpc>
                <a:spcPct val="100000"/>
              </a:lnSpc>
              <a:spcBef>
                <a:spcPts val="320"/>
              </a:spcBef>
              <a:spcAft>
                <a:spcPts val="0"/>
              </a:spcAft>
              <a:buClr>
                <a:schemeClr val="dk1"/>
              </a:buClr>
              <a:buSzPts val="1600"/>
              <a:buFont typeface="Arial"/>
              <a:buChar char="–"/>
              <a:defRPr sz="1600"/>
            </a:lvl4pPr>
            <a:lvl5pPr indent="-330200" lvl="4" marL="2286000" algn="l">
              <a:lnSpc>
                <a:spcPct val="100000"/>
              </a:lnSpc>
              <a:spcBef>
                <a:spcPts val="320"/>
              </a:spcBef>
              <a:spcAft>
                <a:spcPts val="0"/>
              </a:spcAft>
              <a:buClr>
                <a:schemeClr val="dk1"/>
              </a:buClr>
              <a:buSzPts val="1600"/>
              <a:buFont typeface="Arial"/>
              <a:buChar char="»"/>
              <a:defRPr sz="1600"/>
            </a:lvl5pPr>
            <a:lvl6pPr indent="-330200" lvl="5" marL="2743200" algn="l">
              <a:lnSpc>
                <a:spcPct val="100000"/>
              </a:lnSpc>
              <a:spcBef>
                <a:spcPts val="320"/>
              </a:spcBef>
              <a:spcAft>
                <a:spcPts val="0"/>
              </a:spcAft>
              <a:buClr>
                <a:schemeClr val="dk1"/>
              </a:buClr>
              <a:buSzPts val="1600"/>
              <a:buFont typeface="Arial"/>
              <a:buChar char="»"/>
              <a:defRPr sz="1600"/>
            </a:lvl6pPr>
            <a:lvl7pPr indent="-330200" lvl="6" marL="3200400" algn="l">
              <a:lnSpc>
                <a:spcPct val="100000"/>
              </a:lnSpc>
              <a:spcBef>
                <a:spcPts val="320"/>
              </a:spcBef>
              <a:spcAft>
                <a:spcPts val="0"/>
              </a:spcAft>
              <a:buClr>
                <a:schemeClr val="dk1"/>
              </a:buClr>
              <a:buSzPts val="1600"/>
              <a:buFont typeface="Arial"/>
              <a:buChar char="»"/>
              <a:defRPr sz="1600"/>
            </a:lvl7pPr>
            <a:lvl8pPr indent="-330200" lvl="7" marL="3657600" algn="l">
              <a:lnSpc>
                <a:spcPct val="100000"/>
              </a:lnSpc>
              <a:spcBef>
                <a:spcPts val="320"/>
              </a:spcBef>
              <a:spcAft>
                <a:spcPts val="0"/>
              </a:spcAft>
              <a:buClr>
                <a:schemeClr val="dk1"/>
              </a:buClr>
              <a:buSzPts val="1600"/>
              <a:buFont typeface="Arial"/>
              <a:buChar char="»"/>
              <a:defRPr sz="1600"/>
            </a:lvl8pPr>
            <a:lvl9pPr indent="-330200" lvl="8" marL="4114800" algn="l">
              <a:lnSpc>
                <a:spcPct val="100000"/>
              </a:lnSpc>
              <a:spcBef>
                <a:spcPts val="320"/>
              </a:spcBef>
              <a:spcAft>
                <a:spcPts val="0"/>
              </a:spcAft>
              <a:buClr>
                <a:schemeClr val="dk1"/>
              </a:buClr>
              <a:buSzPts val="1600"/>
              <a:buFont typeface="Arial"/>
              <a:buChar char="»"/>
              <a:defRPr sz="1600"/>
            </a:lvl9pPr>
          </a:lstStyle>
          <a:p/>
        </p:txBody>
      </p:sp>
      <p:sp>
        <p:nvSpPr>
          <p:cNvPr id="115" name="Google Shape;115;p58"/>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algn="l">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16" name="Google Shape;116;p58"/>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algn="ctr">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17" name="Google Shape;117;p58"/>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18" name="Shape 118"/>
        <p:cNvGrpSpPr/>
        <p:nvPr/>
      </p:nvGrpSpPr>
      <p:grpSpPr>
        <a:xfrm>
          <a:off x="0" y="0"/>
          <a:ext cx="0" cy="0"/>
          <a:chOff x="0" y="0"/>
          <a:chExt cx="0" cy="0"/>
        </a:xfrm>
      </p:grpSpPr>
      <p:sp>
        <p:nvSpPr>
          <p:cNvPr id="119" name="Google Shape;119;p59"/>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120" name="Google Shape;120;p59"/>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algn="l">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21" name="Google Shape;121;p59"/>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algn="ctr">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22" name="Google Shape;122;p59"/>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23" name="Shape 123"/>
        <p:cNvGrpSpPr/>
        <p:nvPr/>
      </p:nvGrpSpPr>
      <p:grpSpPr>
        <a:xfrm>
          <a:off x="0" y="0"/>
          <a:ext cx="0" cy="0"/>
          <a:chOff x="0" y="0"/>
          <a:chExt cx="0" cy="0"/>
        </a:xfrm>
      </p:grpSpPr>
      <p:sp>
        <p:nvSpPr>
          <p:cNvPr id="124" name="Google Shape;124;p60"/>
          <p:cNvSpPr txBox="1"/>
          <p:nvPr>
            <p:ph type="title"/>
          </p:nvPr>
        </p:nvSpPr>
        <p:spPr>
          <a:xfrm>
            <a:off x="457200" y="273050"/>
            <a:ext cx="3008313" cy="1162050"/>
          </a:xfrm>
          <a:prstGeom prst="rect">
            <a:avLst/>
          </a:prstGeom>
          <a:noFill/>
          <a:ln>
            <a:noFill/>
          </a:ln>
        </p:spPr>
        <p:txBody>
          <a:bodyPr anchorCtr="0" anchor="b" bIns="45700" lIns="91425" spcFirstLastPara="1" rIns="91425" wrap="square" tIns="45700">
            <a:noAutofit/>
          </a:bodyPr>
          <a:lstStyle>
            <a:lvl1pPr lvl="0" algn="l">
              <a:lnSpc>
                <a:spcPct val="100000"/>
              </a:lnSpc>
              <a:spcBef>
                <a:spcPts val="0"/>
              </a:spcBef>
              <a:spcAft>
                <a:spcPts val="0"/>
              </a:spcAft>
              <a:buSzPts val="1400"/>
              <a:buNone/>
              <a:defRPr b="1" sz="2000"/>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125" name="Google Shape;125;p60"/>
          <p:cNvSpPr txBox="1"/>
          <p:nvPr>
            <p:ph idx="1" type="body"/>
          </p:nvPr>
        </p:nvSpPr>
        <p:spPr>
          <a:xfrm>
            <a:off x="3575050" y="273050"/>
            <a:ext cx="5111750" cy="5853113"/>
          </a:xfrm>
          <a:prstGeom prst="rect">
            <a:avLst/>
          </a:prstGeom>
          <a:noFill/>
          <a:ln>
            <a:noFill/>
          </a:ln>
        </p:spPr>
        <p:txBody>
          <a:bodyPr anchorCtr="0" anchor="t" bIns="45700" lIns="91425" spcFirstLastPara="1" rIns="91425" wrap="square" tIns="45700">
            <a:noAutofit/>
          </a:bodyPr>
          <a:lstStyle>
            <a:lvl1pPr indent="-431800" lvl="0" marL="457200" algn="l">
              <a:lnSpc>
                <a:spcPct val="100000"/>
              </a:lnSpc>
              <a:spcBef>
                <a:spcPts val="640"/>
              </a:spcBef>
              <a:spcAft>
                <a:spcPts val="0"/>
              </a:spcAft>
              <a:buClr>
                <a:schemeClr val="dk1"/>
              </a:buClr>
              <a:buSzPts val="3200"/>
              <a:buFont typeface="Arial"/>
              <a:buChar char="•"/>
              <a:defRPr sz="3200"/>
            </a:lvl1pPr>
            <a:lvl2pPr indent="-406400" lvl="1" marL="914400" algn="l">
              <a:lnSpc>
                <a:spcPct val="100000"/>
              </a:lnSpc>
              <a:spcBef>
                <a:spcPts val="560"/>
              </a:spcBef>
              <a:spcAft>
                <a:spcPts val="0"/>
              </a:spcAft>
              <a:buClr>
                <a:schemeClr val="dk1"/>
              </a:buClr>
              <a:buSzPts val="2800"/>
              <a:buFont typeface="Arial"/>
              <a:buChar char="–"/>
              <a:defRPr sz="2800"/>
            </a:lvl2pPr>
            <a:lvl3pPr indent="-381000" lvl="2" marL="1371600" algn="l">
              <a:lnSpc>
                <a:spcPct val="100000"/>
              </a:lnSpc>
              <a:spcBef>
                <a:spcPts val="480"/>
              </a:spcBef>
              <a:spcAft>
                <a:spcPts val="0"/>
              </a:spcAft>
              <a:buClr>
                <a:schemeClr val="dk1"/>
              </a:buClr>
              <a:buSzPts val="2400"/>
              <a:buFont typeface="Arial"/>
              <a:buChar char="•"/>
              <a:defRPr sz="2400"/>
            </a:lvl3pPr>
            <a:lvl4pPr indent="-355600" lvl="3" marL="1828800" algn="l">
              <a:lnSpc>
                <a:spcPct val="100000"/>
              </a:lnSpc>
              <a:spcBef>
                <a:spcPts val="400"/>
              </a:spcBef>
              <a:spcAft>
                <a:spcPts val="0"/>
              </a:spcAft>
              <a:buClr>
                <a:schemeClr val="dk1"/>
              </a:buClr>
              <a:buSzPts val="2000"/>
              <a:buFont typeface="Arial"/>
              <a:buChar char="–"/>
              <a:defRPr sz="2000"/>
            </a:lvl4pPr>
            <a:lvl5pPr indent="-355600" lvl="4" marL="2286000" algn="l">
              <a:lnSpc>
                <a:spcPct val="100000"/>
              </a:lnSpc>
              <a:spcBef>
                <a:spcPts val="400"/>
              </a:spcBef>
              <a:spcAft>
                <a:spcPts val="0"/>
              </a:spcAft>
              <a:buClr>
                <a:schemeClr val="dk1"/>
              </a:buClr>
              <a:buSzPts val="2000"/>
              <a:buFont typeface="Arial"/>
              <a:buChar char="»"/>
              <a:defRPr sz="2000"/>
            </a:lvl5pPr>
            <a:lvl6pPr indent="-355600" lvl="5" marL="2743200" algn="l">
              <a:lnSpc>
                <a:spcPct val="100000"/>
              </a:lnSpc>
              <a:spcBef>
                <a:spcPts val="400"/>
              </a:spcBef>
              <a:spcAft>
                <a:spcPts val="0"/>
              </a:spcAft>
              <a:buClr>
                <a:schemeClr val="dk1"/>
              </a:buClr>
              <a:buSzPts val="2000"/>
              <a:buFont typeface="Arial"/>
              <a:buChar char="»"/>
              <a:defRPr sz="2000"/>
            </a:lvl6pPr>
            <a:lvl7pPr indent="-355600" lvl="6" marL="3200400" algn="l">
              <a:lnSpc>
                <a:spcPct val="100000"/>
              </a:lnSpc>
              <a:spcBef>
                <a:spcPts val="400"/>
              </a:spcBef>
              <a:spcAft>
                <a:spcPts val="0"/>
              </a:spcAft>
              <a:buClr>
                <a:schemeClr val="dk1"/>
              </a:buClr>
              <a:buSzPts val="2000"/>
              <a:buFont typeface="Arial"/>
              <a:buChar char="»"/>
              <a:defRPr sz="2000"/>
            </a:lvl7pPr>
            <a:lvl8pPr indent="-355600" lvl="7" marL="3657600" algn="l">
              <a:lnSpc>
                <a:spcPct val="100000"/>
              </a:lnSpc>
              <a:spcBef>
                <a:spcPts val="400"/>
              </a:spcBef>
              <a:spcAft>
                <a:spcPts val="0"/>
              </a:spcAft>
              <a:buClr>
                <a:schemeClr val="dk1"/>
              </a:buClr>
              <a:buSzPts val="2000"/>
              <a:buFont typeface="Arial"/>
              <a:buChar char="»"/>
              <a:defRPr sz="2000"/>
            </a:lvl8pPr>
            <a:lvl9pPr indent="-355600" lvl="8" marL="4114800" algn="l">
              <a:lnSpc>
                <a:spcPct val="100000"/>
              </a:lnSpc>
              <a:spcBef>
                <a:spcPts val="400"/>
              </a:spcBef>
              <a:spcAft>
                <a:spcPts val="0"/>
              </a:spcAft>
              <a:buClr>
                <a:schemeClr val="dk1"/>
              </a:buClr>
              <a:buSzPts val="2000"/>
              <a:buFont typeface="Arial"/>
              <a:buChar char="»"/>
              <a:defRPr sz="2000"/>
            </a:lvl9pPr>
          </a:lstStyle>
          <a:p/>
        </p:txBody>
      </p:sp>
      <p:sp>
        <p:nvSpPr>
          <p:cNvPr id="126" name="Google Shape;126;p60"/>
          <p:cNvSpPr txBox="1"/>
          <p:nvPr>
            <p:ph idx="2" type="body"/>
          </p:nvPr>
        </p:nvSpPr>
        <p:spPr>
          <a:xfrm>
            <a:off x="457200" y="1435100"/>
            <a:ext cx="3008313" cy="4691063"/>
          </a:xfrm>
          <a:prstGeom prst="rect">
            <a:avLst/>
          </a:prstGeom>
          <a:noFill/>
          <a:ln>
            <a:noFill/>
          </a:ln>
        </p:spPr>
        <p:txBody>
          <a:bodyPr anchorCtr="0" anchor="t" bIns="45700" lIns="91425" spcFirstLastPara="1" rIns="91425" wrap="square" tIns="45700">
            <a:noAutofit/>
          </a:bodyPr>
          <a:lstStyle>
            <a:lvl1pPr indent="-228600" lvl="0" marL="457200" algn="l">
              <a:lnSpc>
                <a:spcPct val="100000"/>
              </a:lnSpc>
              <a:spcBef>
                <a:spcPts val="280"/>
              </a:spcBef>
              <a:spcAft>
                <a:spcPts val="0"/>
              </a:spcAft>
              <a:buClr>
                <a:schemeClr val="dk1"/>
              </a:buClr>
              <a:buSzPts val="1400"/>
              <a:buFont typeface="Arial"/>
              <a:buNone/>
              <a:defRPr sz="1400"/>
            </a:lvl1pPr>
            <a:lvl2pPr indent="-228600" lvl="1" marL="914400" algn="l">
              <a:lnSpc>
                <a:spcPct val="100000"/>
              </a:lnSpc>
              <a:spcBef>
                <a:spcPts val="240"/>
              </a:spcBef>
              <a:spcAft>
                <a:spcPts val="0"/>
              </a:spcAft>
              <a:buClr>
                <a:schemeClr val="dk1"/>
              </a:buClr>
              <a:buSzPts val="1200"/>
              <a:buFont typeface="Arial"/>
              <a:buNone/>
              <a:defRPr sz="1200"/>
            </a:lvl2pPr>
            <a:lvl3pPr indent="-228600" lvl="2" marL="1371600" algn="l">
              <a:lnSpc>
                <a:spcPct val="100000"/>
              </a:lnSpc>
              <a:spcBef>
                <a:spcPts val="200"/>
              </a:spcBef>
              <a:spcAft>
                <a:spcPts val="0"/>
              </a:spcAft>
              <a:buClr>
                <a:schemeClr val="dk1"/>
              </a:buClr>
              <a:buSzPts val="1000"/>
              <a:buFont typeface="Arial"/>
              <a:buNone/>
              <a:defRPr sz="1000"/>
            </a:lvl3pPr>
            <a:lvl4pPr indent="-228600" lvl="3" marL="1828800" algn="l">
              <a:lnSpc>
                <a:spcPct val="100000"/>
              </a:lnSpc>
              <a:spcBef>
                <a:spcPts val="180"/>
              </a:spcBef>
              <a:spcAft>
                <a:spcPts val="0"/>
              </a:spcAft>
              <a:buClr>
                <a:schemeClr val="dk1"/>
              </a:buClr>
              <a:buSzPts val="900"/>
              <a:buFont typeface="Arial"/>
              <a:buNone/>
              <a:defRPr sz="900"/>
            </a:lvl4pPr>
            <a:lvl5pPr indent="-228600" lvl="4" marL="2286000" algn="l">
              <a:lnSpc>
                <a:spcPct val="100000"/>
              </a:lnSpc>
              <a:spcBef>
                <a:spcPts val="180"/>
              </a:spcBef>
              <a:spcAft>
                <a:spcPts val="0"/>
              </a:spcAft>
              <a:buClr>
                <a:schemeClr val="dk1"/>
              </a:buClr>
              <a:buSzPts val="900"/>
              <a:buFont typeface="Arial"/>
              <a:buNone/>
              <a:defRPr sz="900"/>
            </a:lvl5pPr>
            <a:lvl6pPr indent="-228600" lvl="5" marL="2743200" algn="l">
              <a:lnSpc>
                <a:spcPct val="100000"/>
              </a:lnSpc>
              <a:spcBef>
                <a:spcPts val="180"/>
              </a:spcBef>
              <a:spcAft>
                <a:spcPts val="0"/>
              </a:spcAft>
              <a:buClr>
                <a:schemeClr val="dk1"/>
              </a:buClr>
              <a:buSzPts val="900"/>
              <a:buFont typeface="Arial"/>
              <a:buNone/>
              <a:defRPr sz="900"/>
            </a:lvl6pPr>
            <a:lvl7pPr indent="-228600" lvl="6" marL="3200400" algn="l">
              <a:lnSpc>
                <a:spcPct val="100000"/>
              </a:lnSpc>
              <a:spcBef>
                <a:spcPts val="180"/>
              </a:spcBef>
              <a:spcAft>
                <a:spcPts val="0"/>
              </a:spcAft>
              <a:buClr>
                <a:schemeClr val="dk1"/>
              </a:buClr>
              <a:buSzPts val="900"/>
              <a:buFont typeface="Arial"/>
              <a:buNone/>
              <a:defRPr sz="900"/>
            </a:lvl7pPr>
            <a:lvl8pPr indent="-228600" lvl="7" marL="3657600" algn="l">
              <a:lnSpc>
                <a:spcPct val="100000"/>
              </a:lnSpc>
              <a:spcBef>
                <a:spcPts val="180"/>
              </a:spcBef>
              <a:spcAft>
                <a:spcPts val="0"/>
              </a:spcAft>
              <a:buClr>
                <a:schemeClr val="dk1"/>
              </a:buClr>
              <a:buSzPts val="900"/>
              <a:buFont typeface="Arial"/>
              <a:buNone/>
              <a:defRPr sz="900"/>
            </a:lvl8pPr>
            <a:lvl9pPr indent="-228600" lvl="8" marL="4114800" algn="l">
              <a:lnSpc>
                <a:spcPct val="100000"/>
              </a:lnSpc>
              <a:spcBef>
                <a:spcPts val="180"/>
              </a:spcBef>
              <a:spcAft>
                <a:spcPts val="0"/>
              </a:spcAft>
              <a:buClr>
                <a:schemeClr val="dk1"/>
              </a:buClr>
              <a:buSzPts val="900"/>
              <a:buFont typeface="Arial"/>
              <a:buNone/>
              <a:defRPr sz="900"/>
            </a:lvl9pPr>
          </a:lstStyle>
          <a:p/>
        </p:txBody>
      </p:sp>
      <p:sp>
        <p:nvSpPr>
          <p:cNvPr id="127" name="Google Shape;127;p60"/>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algn="l">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28" name="Google Shape;128;p60"/>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algn="ctr">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29" name="Google Shape;129;p60"/>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30" name="Shape 130"/>
        <p:cNvGrpSpPr/>
        <p:nvPr/>
      </p:nvGrpSpPr>
      <p:grpSpPr>
        <a:xfrm>
          <a:off x="0" y="0"/>
          <a:ext cx="0" cy="0"/>
          <a:chOff x="0" y="0"/>
          <a:chExt cx="0" cy="0"/>
        </a:xfrm>
      </p:grpSpPr>
      <p:sp>
        <p:nvSpPr>
          <p:cNvPr id="131" name="Google Shape;131;p61"/>
          <p:cNvSpPr txBox="1"/>
          <p:nvPr>
            <p:ph type="title"/>
          </p:nvPr>
        </p:nvSpPr>
        <p:spPr>
          <a:xfrm>
            <a:off x="1792288" y="4800600"/>
            <a:ext cx="5486400" cy="566738"/>
          </a:xfrm>
          <a:prstGeom prst="rect">
            <a:avLst/>
          </a:prstGeom>
          <a:noFill/>
          <a:ln>
            <a:noFill/>
          </a:ln>
        </p:spPr>
        <p:txBody>
          <a:bodyPr anchorCtr="0" anchor="b" bIns="45700" lIns="91425" spcFirstLastPara="1" rIns="91425" wrap="square" tIns="45700">
            <a:noAutofit/>
          </a:bodyPr>
          <a:lstStyle>
            <a:lvl1pPr lvl="0" algn="l">
              <a:lnSpc>
                <a:spcPct val="100000"/>
              </a:lnSpc>
              <a:spcBef>
                <a:spcPts val="0"/>
              </a:spcBef>
              <a:spcAft>
                <a:spcPts val="0"/>
              </a:spcAft>
              <a:buSzPts val="1400"/>
              <a:buNone/>
              <a:defRPr b="1" sz="2000"/>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132" name="Google Shape;132;p61"/>
          <p:cNvSpPr/>
          <p:nvPr>
            <p:ph idx="2" type="pic"/>
          </p:nvPr>
        </p:nvSpPr>
        <p:spPr>
          <a:xfrm>
            <a:off x="1792288" y="612775"/>
            <a:ext cx="5486400" cy="4114800"/>
          </a:xfrm>
          <a:prstGeom prst="rect">
            <a:avLst/>
          </a:prstGeom>
          <a:noFill/>
          <a:ln>
            <a:noFill/>
          </a:ln>
        </p:spPr>
        <p:txBody>
          <a:bodyPr anchorCtr="0" anchor="t" bIns="45700" lIns="91425" spcFirstLastPara="1" rIns="91425" wrap="square" tIns="45700">
            <a:noAutofit/>
          </a:bodyPr>
          <a:lstStyle>
            <a:lvl1pPr lvl="0" marR="0" rtl="0" algn="l">
              <a:lnSpc>
                <a:spcPct val="100000"/>
              </a:lnSpc>
              <a:spcBef>
                <a:spcPts val="640"/>
              </a:spcBef>
              <a:spcAft>
                <a:spcPts val="0"/>
              </a:spcAft>
              <a:buClr>
                <a:schemeClr val="dk1"/>
              </a:buClr>
              <a:buSzPts val="3200"/>
              <a:buFont typeface="Arial"/>
              <a:buNone/>
              <a:defRPr b="0" i="0" sz="3200" u="none" cap="none" strike="noStrike">
                <a:solidFill>
                  <a:schemeClr val="dk1"/>
                </a:solidFill>
                <a:latin typeface="Arial"/>
                <a:ea typeface="Arial"/>
                <a:cs typeface="Arial"/>
                <a:sym typeface="Arial"/>
              </a:defRPr>
            </a:lvl1pPr>
            <a:lvl2pPr lvl="1" marR="0" rtl="0" algn="l">
              <a:lnSpc>
                <a:spcPct val="100000"/>
              </a:lnSpc>
              <a:spcBef>
                <a:spcPts val="56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2pPr>
            <a:lvl3pPr lvl="2" marR="0" rtl="0" algn="l">
              <a:lnSpc>
                <a:spcPct val="100000"/>
              </a:lnSpc>
              <a:spcBef>
                <a:spcPts val="480"/>
              </a:spcBef>
              <a:spcAft>
                <a:spcPts val="0"/>
              </a:spcAft>
              <a:buClr>
                <a:schemeClr val="dk1"/>
              </a:buClr>
              <a:buSzPts val="2400"/>
              <a:buFont typeface="Arial"/>
              <a:buNone/>
              <a:defRPr b="0" i="0" sz="2400" u="none" cap="none" strike="noStrike">
                <a:solidFill>
                  <a:schemeClr val="dk1"/>
                </a:solidFill>
                <a:latin typeface="Arial"/>
                <a:ea typeface="Arial"/>
                <a:cs typeface="Arial"/>
                <a:sym typeface="Arial"/>
              </a:defRPr>
            </a:lvl3pPr>
            <a:lvl4pPr lvl="3" marR="0" rtl="0" algn="l">
              <a:lnSpc>
                <a:spcPct val="100000"/>
              </a:lnSpc>
              <a:spcBef>
                <a:spcPts val="400"/>
              </a:spcBef>
              <a:spcAft>
                <a:spcPts val="0"/>
              </a:spcAft>
              <a:buClr>
                <a:schemeClr val="dk1"/>
              </a:buClr>
              <a:buSzPts val="2000"/>
              <a:buFont typeface="Arial"/>
              <a:buNone/>
              <a:defRPr b="0" i="0" sz="2000" u="none" cap="none" strike="noStrike">
                <a:solidFill>
                  <a:schemeClr val="dk1"/>
                </a:solidFill>
                <a:latin typeface="Arial"/>
                <a:ea typeface="Arial"/>
                <a:cs typeface="Arial"/>
                <a:sym typeface="Arial"/>
              </a:defRPr>
            </a:lvl4pPr>
            <a:lvl5pPr lvl="4" marR="0" rtl="0" algn="l">
              <a:lnSpc>
                <a:spcPct val="100000"/>
              </a:lnSpc>
              <a:spcBef>
                <a:spcPts val="400"/>
              </a:spcBef>
              <a:spcAft>
                <a:spcPts val="0"/>
              </a:spcAft>
              <a:buClr>
                <a:schemeClr val="dk1"/>
              </a:buClr>
              <a:buSzPts val="2000"/>
              <a:buFont typeface="Arial"/>
              <a:buNone/>
              <a:defRPr b="0" i="0" sz="2000" u="none" cap="none" strike="noStrike">
                <a:solidFill>
                  <a:schemeClr val="dk1"/>
                </a:solidFill>
                <a:latin typeface="Arial"/>
                <a:ea typeface="Arial"/>
                <a:cs typeface="Arial"/>
                <a:sym typeface="Arial"/>
              </a:defRPr>
            </a:lvl5pPr>
            <a:lvl6pPr lvl="5" marR="0" rtl="0" algn="l">
              <a:lnSpc>
                <a:spcPct val="100000"/>
              </a:lnSpc>
              <a:spcBef>
                <a:spcPts val="400"/>
              </a:spcBef>
              <a:spcAft>
                <a:spcPts val="0"/>
              </a:spcAft>
              <a:buClr>
                <a:schemeClr val="dk1"/>
              </a:buClr>
              <a:buSzPts val="2000"/>
              <a:buFont typeface="Arial"/>
              <a:buNone/>
              <a:defRPr b="0" i="0" sz="2000" u="none" cap="none" strike="noStrike">
                <a:solidFill>
                  <a:schemeClr val="dk1"/>
                </a:solidFill>
                <a:latin typeface="Arial"/>
                <a:ea typeface="Arial"/>
                <a:cs typeface="Arial"/>
                <a:sym typeface="Arial"/>
              </a:defRPr>
            </a:lvl6pPr>
            <a:lvl7pPr lvl="6" marR="0" rtl="0" algn="l">
              <a:lnSpc>
                <a:spcPct val="100000"/>
              </a:lnSpc>
              <a:spcBef>
                <a:spcPts val="400"/>
              </a:spcBef>
              <a:spcAft>
                <a:spcPts val="0"/>
              </a:spcAft>
              <a:buClr>
                <a:schemeClr val="dk1"/>
              </a:buClr>
              <a:buSzPts val="2000"/>
              <a:buFont typeface="Arial"/>
              <a:buNone/>
              <a:defRPr b="0" i="0" sz="2000" u="none" cap="none" strike="noStrike">
                <a:solidFill>
                  <a:schemeClr val="dk1"/>
                </a:solidFill>
                <a:latin typeface="Arial"/>
                <a:ea typeface="Arial"/>
                <a:cs typeface="Arial"/>
                <a:sym typeface="Arial"/>
              </a:defRPr>
            </a:lvl7pPr>
            <a:lvl8pPr lvl="7" marR="0" rtl="0" algn="l">
              <a:lnSpc>
                <a:spcPct val="100000"/>
              </a:lnSpc>
              <a:spcBef>
                <a:spcPts val="400"/>
              </a:spcBef>
              <a:spcAft>
                <a:spcPts val="0"/>
              </a:spcAft>
              <a:buClr>
                <a:schemeClr val="dk1"/>
              </a:buClr>
              <a:buSzPts val="2000"/>
              <a:buFont typeface="Arial"/>
              <a:buNone/>
              <a:defRPr b="0" i="0" sz="2000" u="none" cap="none" strike="noStrike">
                <a:solidFill>
                  <a:schemeClr val="dk1"/>
                </a:solidFill>
                <a:latin typeface="Arial"/>
                <a:ea typeface="Arial"/>
                <a:cs typeface="Arial"/>
                <a:sym typeface="Arial"/>
              </a:defRPr>
            </a:lvl8pPr>
            <a:lvl9pPr lvl="8" marR="0" rtl="0" algn="l">
              <a:lnSpc>
                <a:spcPct val="100000"/>
              </a:lnSpc>
              <a:spcBef>
                <a:spcPts val="400"/>
              </a:spcBef>
              <a:spcAft>
                <a:spcPts val="0"/>
              </a:spcAft>
              <a:buClr>
                <a:schemeClr val="dk1"/>
              </a:buClr>
              <a:buSzPts val="2000"/>
              <a:buFont typeface="Arial"/>
              <a:buNone/>
              <a:defRPr b="0" i="0" sz="2000" u="none" cap="none" strike="noStrike">
                <a:solidFill>
                  <a:schemeClr val="dk1"/>
                </a:solidFill>
                <a:latin typeface="Arial"/>
                <a:ea typeface="Arial"/>
                <a:cs typeface="Arial"/>
                <a:sym typeface="Arial"/>
              </a:defRPr>
            </a:lvl9pPr>
          </a:lstStyle>
          <a:p/>
        </p:txBody>
      </p:sp>
      <p:sp>
        <p:nvSpPr>
          <p:cNvPr id="133" name="Google Shape;133;p61"/>
          <p:cNvSpPr txBox="1"/>
          <p:nvPr>
            <p:ph idx="1" type="body"/>
          </p:nvPr>
        </p:nvSpPr>
        <p:spPr>
          <a:xfrm>
            <a:off x="1792288" y="5367338"/>
            <a:ext cx="5486400" cy="804862"/>
          </a:xfrm>
          <a:prstGeom prst="rect">
            <a:avLst/>
          </a:prstGeom>
          <a:noFill/>
          <a:ln>
            <a:noFill/>
          </a:ln>
        </p:spPr>
        <p:txBody>
          <a:bodyPr anchorCtr="0" anchor="t" bIns="45700" lIns="91425" spcFirstLastPara="1" rIns="91425" wrap="square" tIns="45700">
            <a:noAutofit/>
          </a:bodyPr>
          <a:lstStyle>
            <a:lvl1pPr indent="-228600" lvl="0" marL="457200" algn="l">
              <a:lnSpc>
                <a:spcPct val="100000"/>
              </a:lnSpc>
              <a:spcBef>
                <a:spcPts val="280"/>
              </a:spcBef>
              <a:spcAft>
                <a:spcPts val="0"/>
              </a:spcAft>
              <a:buClr>
                <a:schemeClr val="dk1"/>
              </a:buClr>
              <a:buSzPts val="1400"/>
              <a:buFont typeface="Arial"/>
              <a:buNone/>
              <a:defRPr sz="1400"/>
            </a:lvl1pPr>
            <a:lvl2pPr indent="-228600" lvl="1" marL="914400" algn="l">
              <a:lnSpc>
                <a:spcPct val="100000"/>
              </a:lnSpc>
              <a:spcBef>
                <a:spcPts val="240"/>
              </a:spcBef>
              <a:spcAft>
                <a:spcPts val="0"/>
              </a:spcAft>
              <a:buClr>
                <a:schemeClr val="dk1"/>
              </a:buClr>
              <a:buSzPts val="1200"/>
              <a:buFont typeface="Arial"/>
              <a:buNone/>
              <a:defRPr sz="1200"/>
            </a:lvl2pPr>
            <a:lvl3pPr indent="-228600" lvl="2" marL="1371600" algn="l">
              <a:lnSpc>
                <a:spcPct val="100000"/>
              </a:lnSpc>
              <a:spcBef>
                <a:spcPts val="200"/>
              </a:spcBef>
              <a:spcAft>
                <a:spcPts val="0"/>
              </a:spcAft>
              <a:buClr>
                <a:schemeClr val="dk1"/>
              </a:buClr>
              <a:buSzPts val="1000"/>
              <a:buFont typeface="Arial"/>
              <a:buNone/>
              <a:defRPr sz="1000"/>
            </a:lvl3pPr>
            <a:lvl4pPr indent="-228600" lvl="3" marL="1828800" algn="l">
              <a:lnSpc>
                <a:spcPct val="100000"/>
              </a:lnSpc>
              <a:spcBef>
                <a:spcPts val="180"/>
              </a:spcBef>
              <a:spcAft>
                <a:spcPts val="0"/>
              </a:spcAft>
              <a:buClr>
                <a:schemeClr val="dk1"/>
              </a:buClr>
              <a:buSzPts val="900"/>
              <a:buFont typeface="Arial"/>
              <a:buNone/>
              <a:defRPr sz="900"/>
            </a:lvl4pPr>
            <a:lvl5pPr indent="-228600" lvl="4" marL="2286000" algn="l">
              <a:lnSpc>
                <a:spcPct val="100000"/>
              </a:lnSpc>
              <a:spcBef>
                <a:spcPts val="180"/>
              </a:spcBef>
              <a:spcAft>
                <a:spcPts val="0"/>
              </a:spcAft>
              <a:buClr>
                <a:schemeClr val="dk1"/>
              </a:buClr>
              <a:buSzPts val="900"/>
              <a:buFont typeface="Arial"/>
              <a:buNone/>
              <a:defRPr sz="900"/>
            </a:lvl5pPr>
            <a:lvl6pPr indent="-228600" lvl="5" marL="2743200" algn="l">
              <a:lnSpc>
                <a:spcPct val="100000"/>
              </a:lnSpc>
              <a:spcBef>
                <a:spcPts val="180"/>
              </a:spcBef>
              <a:spcAft>
                <a:spcPts val="0"/>
              </a:spcAft>
              <a:buClr>
                <a:schemeClr val="dk1"/>
              </a:buClr>
              <a:buSzPts val="900"/>
              <a:buFont typeface="Arial"/>
              <a:buNone/>
              <a:defRPr sz="900"/>
            </a:lvl6pPr>
            <a:lvl7pPr indent="-228600" lvl="6" marL="3200400" algn="l">
              <a:lnSpc>
                <a:spcPct val="100000"/>
              </a:lnSpc>
              <a:spcBef>
                <a:spcPts val="180"/>
              </a:spcBef>
              <a:spcAft>
                <a:spcPts val="0"/>
              </a:spcAft>
              <a:buClr>
                <a:schemeClr val="dk1"/>
              </a:buClr>
              <a:buSzPts val="900"/>
              <a:buFont typeface="Arial"/>
              <a:buNone/>
              <a:defRPr sz="900"/>
            </a:lvl7pPr>
            <a:lvl8pPr indent="-228600" lvl="7" marL="3657600" algn="l">
              <a:lnSpc>
                <a:spcPct val="100000"/>
              </a:lnSpc>
              <a:spcBef>
                <a:spcPts val="180"/>
              </a:spcBef>
              <a:spcAft>
                <a:spcPts val="0"/>
              </a:spcAft>
              <a:buClr>
                <a:schemeClr val="dk1"/>
              </a:buClr>
              <a:buSzPts val="900"/>
              <a:buFont typeface="Arial"/>
              <a:buNone/>
              <a:defRPr sz="900"/>
            </a:lvl8pPr>
            <a:lvl9pPr indent="-228600" lvl="8" marL="4114800" algn="l">
              <a:lnSpc>
                <a:spcPct val="100000"/>
              </a:lnSpc>
              <a:spcBef>
                <a:spcPts val="180"/>
              </a:spcBef>
              <a:spcAft>
                <a:spcPts val="0"/>
              </a:spcAft>
              <a:buClr>
                <a:schemeClr val="dk1"/>
              </a:buClr>
              <a:buSzPts val="900"/>
              <a:buFont typeface="Arial"/>
              <a:buNone/>
              <a:defRPr sz="900"/>
            </a:lvl9pPr>
          </a:lstStyle>
          <a:p/>
        </p:txBody>
      </p:sp>
      <p:sp>
        <p:nvSpPr>
          <p:cNvPr id="134" name="Google Shape;134;p61"/>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algn="l">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35" name="Google Shape;135;p61"/>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algn="ctr">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36" name="Google Shape;136;p61"/>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37" name="Shape 137"/>
        <p:cNvGrpSpPr/>
        <p:nvPr/>
      </p:nvGrpSpPr>
      <p:grpSpPr>
        <a:xfrm>
          <a:off x="0" y="0"/>
          <a:ext cx="0" cy="0"/>
          <a:chOff x="0" y="0"/>
          <a:chExt cx="0" cy="0"/>
        </a:xfrm>
      </p:grpSpPr>
      <p:sp>
        <p:nvSpPr>
          <p:cNvPr id="138" name="Google Shape;138;p62"/>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139" name="Google Shape;139;p62"/>
          <p:cNvSpPr txBox="1"/>
          <p:nvPr>
            <p:ph idx="1" type="body"/>
          </p:nvPr>
        </p:nvSpPr>
        <p:spPr>
          <a:xfrm rot="5400000">
            <a:off x="2309018" y="-251619"/>
            <a:ext cx="4525963" cy="8229600"/>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140" name="Google Shape;140;p62"/>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algn="l">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41" name="Google Shape;141;p62"/>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algn="ctr">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42" name="Google Shape;142;p62"/>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21" name="Shape 21"/>
        <p:cNvGrpSpPr/>
        <p:nvPr/>
      </p:nvGrpSpPr>
      <p:grpSpPr>
        <a:xfrm>
          <a:off x="0" y="0"/>
          <a:ext cx="0" cy="0"/>
          <a:chOff x="0" y="0"/>
          <a:chExt cx="0" cy="0"/>
        </a:xfrm>
      </p:grpSpPr>
      <p:sp>
        <p:nvSpPr>
          <p:cNvPr id="22" name="Google Shape;22;p44"/>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3" name="Google Shape;23;p44"/>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4" name="Google Shape;24;p44"/>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43" name="Shape 143"/>
        <p:cNvGrpSpPr/>
        <p:nvPr/>
      </p:nvGrpSpPr>
      <p:grpSpPr>
        <a:xfrm>
          <a:off x="0" y="0"/>
          <a:ext cx="0" cy="0"/>
          <a:chOff x="0" y="0"/>
          <a:chExt cx="0" cy="0"/>
        </a:xfrm>
      </p:grpSpPr>
      <p:sp>
        <p:nvSpPr>
          <p:cNvPr id="144" name="Google Shape;144;p63"/>
          <p:cNvSpPr txBox="1"/>
          <p:nvPr>
            <p:ph type="title"/>
          </p:nvPr>
        </p:nvSpPr>
        <p:spPr>
          <a:xfrm rot="5400000">
            <a:off x="4732337" y="2171700"/>
            <a:ext cx="5851525" cy="20574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145" name="Google Shape;145;p63"/>
          <p:cNvSpPr txBox="1"/>
          <p:nvPr>
            <p:ph idx="1" type="body"/>
          </p:nvPr>
        </p:nvSpPr>
        <p:spPr>
          <a:xfrm rot="5400000">
            <a:off x="541338" y="190501"/>
            <a:ext cx="5851525" cy="6019800"/>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146" name="Google Shape;146;p63"/>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algn="l">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47" name="Google Shape;147;p63"/>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algn="ctr">
              <a:spcBef>
                <a:spcPts val="0"/>
              </a:spcBef>
              <a:spcAft>
                <a:spcPts val="0"/>
              </a:spcAft>
              <a:buClr>
                <a:schemeClr val="dk1"/>
              </a:buClr>
              <a:buSzPts val="1400"/>
              <a:buFont typeface="Arial"/>
              <a:buNone/>
              <a:defRPr/>
            </a:lvl1pPr>
            <a:lvl2pPr lvl="1" algn="l">
              <a:spcBef>
                <a:spcPts val="0"/>
              </a:spcBef>
              <a:spcAft>
                <a:spcPts val="0"/>
              </a:spcAft>
              <a:buClr>
                <a:schemeClr val="dk1"/>
              </a:buClr>
              <a:buSzPts val="1400"/>
              <a:buFont typeface="Arial"/>
              <a:buNone/>
              <a:defRPr/>
            </a:lvl2pPr>
            <a:lvl3pPr lvl="2" algn="l">
              <a:spcBef>
                <a:spcPts val="0"/>
              </a:spcBef>
              <a:spcAft>
                <a:spcPts val="0"/>
              </a:spcAft>
              <a:buClr>
                <a:schemeClr val="dk1"/>
              </a:buClr>
              <a:buSzPts val="1400"/>
              <a:buFont typeface="Arial"/>
              <a:buNone/>
              <a:defRPr/>
            </a:lvl3pPr>
            <a:lvl4pPr lvl="3" algn="l">
              <a:spcBef>
                <a:spcPts val="0"/>
              </a:spcBef>
              <a:spcAft>
                <a:spcPts val="0"/>
              </a:spcAft>
              <a:buClr>
                <a:schemeClr val="dk1"/>
              </a:buClr>
              <a:buSzPts val="1400"/>
              <a:buFont typeface="Arial"/>
              <a:buNone/>
              <a:defRPr/>
            </a:lvl4pPr>
            <a:lvl5pPr lvl="4" algn="l">
              <a:spcBef>
                <a:spcPts val="0"/>
              </a:spcBef>
              <a:spcAft>
                <a:spcPts val="0"/>
              </a:spcAft>
              <a:buClr>
                <a:schemeClr val="dk1"/>
              </a:buClr>
              <a:buSzPts val="1400"/>
              <a:buFont typeface="Arial"/>
              <a:buNone/>
              <a:defRPr/>
            </a:lvl5pPr>
            <a:lvl6pPr lvl="5" algn="l">
              <a:spcBef>
                <a:spcPts val="0"/>
              </a:spcBef>
              <a:spcAft>
                <a:spcPts val="0"/>
              </a:spcAft>
              <a:buClr>
                <a:schemeClr val="dk1"/>
              </a:buClr>
              <a:buSzPts val="1400"/>
              <a:buFont typeface="Arial"/>
              <a:buNone/>
              <a:defRPr/>
            </a:lvl6pPr>
            <a:lvl7pPr lvl="6" algn="l">
              <a:spcBef>
                <a:spcPts val="0"/>
              </a:spcBef>
              <a:spcAft>
                <a:spcPts val="0"/>
              </a:spcAft>
              <a:buClr>
                <a:schemeClr val="dk1"/>
              </a:buClr>
              <a:buSzPts val="1400"/>
              <a:buFont typeface="Arial"/>
              <a:buNone/>
              <a:defRPr/>
            </a:lvl7pPr>
            <a:lvl8pPr lvl="7" algn="l">
              <a:spcBef>
                <a:spcPts val="0"/>
              </a:spcBef>
              <a:spcAft>
                <a:spcPts val="0"/>
              </a:spcAft>
              <a:buClr>
                <a:schemeClr val="dk1"/>
              </a:buClr>
              <a:buSzPts val="1400"/>
              <a:buFont typeface="Arial"/>
              <a:buNone/>
              <a:defRPr/>
            </a:lvl8pPr>
            <a:lvl9pPr lvl="8" algn="l">
              <a:spcBef>
                <a:spcPts val="0"/>
              </a:spcBef>
              <a:spcAft>
                <a:spcPts val="0"/>
              </a:spcAft>
              <a:buClr>
                <a:schemeClr val="dk1"/>
              </a:buClr>
              <a:buSzPts val="1400"/>
              <a:buFont typeface="Arial"/>
              <a:buNone/>
              <a:defRPr/>
            </a:lvl9pPr>
          </a:lstStyle>
          <a:p/>
        </p:txBody>
      </p:sp>
      <p:sp>
        <p:nvSpPr>
          <p:cNvPr id="148" name="Google Shape;148;p63"/>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25" name="Shape 25"/>
        <p:cNvGrpSpPr/>
        <p:nvPr/>
      </p:nvGrpSpPr>
      <p:grpSpPr>
        <a:xfrm>
          <a:off x="0" y="0"/>
          <a:ext cx="0" cy="0"/>
          <a:chOff x="0" y="0"/>
          <a:chExt cx="0" cy="0"/>
        </a:xfrm>
      </p:grpSpPr>
      <p:sp>
        <p:nvSpPr>
          <p:cNvPr id="26" name="Google Shape;26;p47"/>
          <p:cNvSpPr txBox="1"/>
          <p:nvPr>
            <p:ph type="ctrTitle"/>
          </p:nvPr>
        </p:nvSpPr>
        <p:spPr>
          <a:xfrm>
            <a:off x="685800" y="2130425"/>
            <a:ext cx="7772400" cy="1470025"/>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7" name="Google Shape;27;p47"/>
          <p:cNvSpPr txBox="1"/>
          <p:nvPr>
            <p:ph idx="1" type="subTitle"/>
          </p:nvPr>
        </p:nvSpPr>
        <p:spPr>
          <a:xfrm>
            <a:off x="1371600" y="3886200"/>
            <a:ext cx="6400800" cy="1752600"/>
          </a:xfrm>
          <a:prstGeom prst="rect">
            <a:avLst/>
          </a:prstGeom>
          <a:noFill/>
          <a:ln>
            <a:noFill/>
          </a:ln>
        </p:spPr>
        <p:txBody>
          <a:bodyPr anchorCtr="0" anchor="t" bIns="45700" lIns="91425" spcFirstLastPara="1" rIns="91425" wrap="square" tIns="45700">
            <a:normAutofit/>
          </a:bodyPr>
          <a:lstStyle>
            <a:lvl1pPr lvl="0" algn="ctr">
              <a:spcBef>
                <a:spcPts val="640"/>
              </a:spcBef>
              <a:spcAft>
                <a:spcPts val="0"/>
              </a:spcAft>
              <a:buClr>
                <a:srgbClr val="888888"/>
              </a:buClr>
              <a:buSzPts val="3200"/>
              <a:buNone/>
              <a:defRPr>
                <a:solidFill>
                  <a:srgbClr val="888888"/>
                </a:solidFill>
              </a:defRPr>
            </a:lvl1pPr>
            <a:lvl2pPr lvl="1" algn="ctr">
              <a:spcBef>
                <a:spcPts val="560"/>
              </a:spcBef>
              <a:spcAft>
                <a:spcPts val="0"/>
              </a:spcAft>
              <a:buClr>
                <a:srgbClr val="888888"/>
              </a:buClr>
              <a:buSzPts val="2800"/>
              <a:buNone/>
              <a:defRPr>
                <a:solidFill>
                  <a:srgbClr val="888888"/>
                </a:solidFill>
              </a:defRPr>
            </a:lvl2pPr>
            <a:lvl3pPr lvl="2" algn="ctr">
              <a:spcBef>
                <a:spcPts val="480"/>
              </a:spcBef>
              <a:spcAft>
                <a:spcPts val="0"/>
              </a:spcAft>
              <a:buClr>
                <a:srgbClr val="888888"/>
              </a:buClr>
              <a:buSzPts val="2400"/>
              <a:buNone/>
              <a:defRPr>
                <a:solidFill>
                  <a:srgbClr val="888888"/>
                </a:solidFill>
              </a:defRPr>
            </a:lvl3pPr>
            <a:lvl4pPr lvl="3" algn="ctr">
              <a:spcBef>
                <a:spcPts val="400"/>
              </a:spcBef>
              <a:spcAft>
                <a:spcPts val="0"/>
              </a:spcAft>
              <a:buClr>
                <a:srgbClr val="888888"/>
              </a:buClr>
              <a:buSzPts val="2000"/>
              <a:buNone/>
              <a:defRPr>
                <a:solidFill>
                  <a:srgbClr val="888888"/>
                </a:solidFill>
              </a:defRPr>
            </a:lvl4pPr>
            <a:lvl5pPr lvl="4" algn="ctr">
              <a:spcBef>
                <a:spcPts val="400"/>
              </a:spcBef>
              <a:spcAft>
                <a:spcPts val="0"/>
              </a:spcAft>
              <a:buClr>
                <a:srgbClr val="888888"/>
              </a:buClr>
              <a:buSzPts val="2000"/>
              <a:buNone/>
              <a:defRPr>
                <a:solidFill>
                  <a:srgbClr val="888888"/>
                </a:solidFill>
              </a:defRPr>
            </a:lvl5pPr>
            <a:lvl6pPr lvl="5" algn="ctr">
              <a:spcBef>
                <a:spcPts val="400"/>
              </a:spcBef>
              <a:spcAft>
                <a:spcPts val="0"/>
              </a:spcAft>
              <a:buClr>
                <a:srgbClr val="888888"/>
              </a:buClr>
              <a:buSzPts val="2000"/>
              <a:buNone/>
              <a:defRPr>
                <a:solidFill>
                  <a:srgbClr val="888888"/>
                </a:solidFill>
              </a:defRPr>
            </a:lvl6pPr>
            <a:lvl7pPr lvl="6" algn="ctr">
              <a:spcBef>
                <a:spcPts val="400"/>
              </a:spcBef>
              <a:spcAft>
                <a:spcPts val="0"/>
              </a:spcAft>
              <a:buClr>
                <a:srgbClr val="888888"/>
              </a:buClr>
              <a:buSzPts val="2000"/>
              <a:buNone/>
              <a:defRPr>
                <a:solidFill>
                  <a:srgbClr val="888888"/>
                </a:solidFill>
              </a:defRPr>
            </a:lvl7pPr>
            <a:lvl8pPr lvl="7" algn="ctr">
              <a:spcBef>
                <a:spcPts val="400"/>
              </a:spcBef>
              <a:spcAft>
                <a:spcPts val="0"/>
              </a:spcAft>
              <a:buClr>
                <a:srgbClr val="888888"/>
              </a:buClr>
              <a:buSzPts val="2000"/>
              <a:buNone/>
              <a:defRPr>
                <a:solidFill>
                  <a:srgbClr val="888888"/>
                </a:solidFill>
              </a:defRPr>
            </a:lvl8pPr>
            <a:lvl9pPr lvl="8" algn="ctr">
              <a:spcBef>
                <a:spcPts val="400"/>
              </a:spcBef>
              <a:spcAft>
                <a:spcPts val="0"/>
              </a:spcAft>
              <a:buClr>
                <a:srgbClr val="888888"/>
              </a:buClr>
              <a:buSzPts val="2000"/>
              <a:buNone/>
              <a:defRPr>
                <a:solidFill>
                  <a:srgbClr val="888888"/>
                </a:solidFill>
              </a:defRPr>
            </a:lvl9pPr>
          </a:lstStyle>
          <a:p/>
        </p:txBody>
      </p:sp>
      <p:sp>
        <p:nvSpPr>
          <p:cNvPr id="28" name="Google Shape;28;p47"/>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9" name="Google Shape;29;p47"/>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0" name="Google Shape;30;p47"/>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31" name="Shape 31"/>
        <p:cNvGrpSpPr/>
        <p:nvPr/>
      </p:nvGrpSpPr>
      <p:grpSpPr>
        <a:xfrm>
          <a:off x="0" y="0"/>
          <a:ext cx="0" cy="0"/>
          <a:chOff x="0" y="0"/>
          <a:chExt cx="0" cy="0"/>
        </a:xfrm>
      </p:grpSpPr>
      <p:sp>
        <p:nvSpPr>
          <p:cNvPr id="32" name="Google Shape;32;p48"/>
          <p:cNvSpPr txBox="1"/>
          <p:nvPr>
            <p:ph type="title"/>
          </p:nvPr>
        </p:nvSpPr>
        <p:spPr>
          <a:xfrm>
            <a:off x="722313" y="4406900"/>
            <a:ext cx="7772400" cy="1362075"/>
          </a:xfrm>
          <a:prstGeom prst="rect">
            <a:avLst/>
          </a:prstGeom>
          <a:noFill/>
          <a:ln>
            <a:noFill/>
          </a:ln>
        </p:spPr>
        <p:txBody>
          <a:bodyPr anchorCtr="0" anchor="t" bIns="45700" lIns="91425" spcFirstLastPara="1" rIns="91425" wrap="square" tIns="45700">
            <a:normAutofit/>
          </a:bodyPr>
          <a:lstStyle>
            <a:lvl1pPr lvl="0" algn="l">
              <a:spcBef>
                <a:spcPts val="0"/>
              </a:spcBef>
              <a:spcAft>
                <a:spcPts val="0"/>
              </a:spcAft>
              <a:buClr>
                <a:schemeClr val="dk1"/>
              </a:buClr>
              <a:buSzPts val="4000"/>
              <a:buFont typeface="Calibri"/>
              <a:buNone/>
              <a:defRPr b="1" sz="4000" cap="none"/>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3" name="Google Shape;33;p48"/>
          <p:cNvSpPr txBox="1"/>
          <p:nvPr>
            <p:ph idx="1" type="body"/>
          </p:nvPr>
        </p:nvSpPr>
        <p:spPr>
          <a:xfrm>
            <a:off x="722313" y="2906713"/>
            <a:ext cx="7772400" cy="1500187"/>
          </a:xfrm>
          <a:prstGeom prst="rect">
            <a:avLst/>
          </a:prstGeom>
          <a:noFill/>
          <a:ln>
            <a:noFill/>
          </a:ln>
        </p:spPr>
        <p:txBody>
          <a:bodyPr anchorCtr="0" anchor="b" bIns="45700" lIns="91425" spcFirstLastPara="1" rIns="91425" wrap="square" tIns="45700">
            <a:normAutofit/>
          </a:bodyPr>
          <a:lstStyle>
            <a:lvl1pPr indent="-228600" lvl="0" marL="457200" algn="l">
              <a:spcBef>
                <a:spcPts val="400"/>
              </a:spcBef>
              <a:spcAft>
                <a:spcPts val="0"/>
              </a:spcAft>
              <a:buClr>
                <a:srgbClr val="888888"/>
              </a:buClr>
              <a:buSzPts val="2000"/>
              <a:buNone/>
              <a:defRPr sz="2000">
                <a:solidFill>
                  <a:srgbClr val="888888"/>
                </a:solidFill>
              </a:defRPr>
            </a:lvl1pPr>
            <a:lvl2pPr indent="-228600" lvl="1" marL="914400" algn="l">
              <a:spcBef>
                <a:spcPts val="360"/>
              </a:spcBef>
              <a:spcAft>
                <a:spcPts val="0"/>
              </a:spcAft>
              <a:buClr>
                <a:srgbClr val="888888"/>
              </a:buClr>
              <a:buSzPts val="1800"/>
              <a:buNone/>
              <a:defRPr sz="1800">
                <a:solidFill>
                  <a:srgbClr val="888888"/>
                </a:solidFill>
              </a:defRPr>
            </a:lvl2pPr>
            <a:lvl3pPr indent="-228600" lvl="2" marL="1371600" algn="l">
              <a:spcBef>
                <a:spcPts val="320"/>
              </a:spcBef>
              <a:spcAft>
                <a:spcPts val="0"/>
              </a:spcAft>
              <a:buClr>
                <a:srgbClr val="888888"/>
              </a:buClr>
              <a:buSzPts val="1600"/>
              <a:buNone/>
              <a:defRPr sz="1600">
                <a:solidFill>
                  <a:srgbClr val="888888"/>
                </a:solidFill>
              </a:defRPr>
            </a:lvl3pPr>
            <a:lvl4pPr indent="-228600" lvl="3" marL="1828800" algn="l">
              <a:spcBef>
                <a:spcPts val="280"/>
              </a:spcBef>
              <a:spcAft>
                <a:spcPts val="0"/>
              </a:spcAft>
              <a:buClr>
                <a:srgbClr val="888888"/>
              </a:buClr>
              <a:buSzPts val="1400"/>
              <a:buNone/>
              <a:defRPr sz="1400">
                <a:solidFill>
                  <a:srgbClr val="888888"/>
                </a:solidFill>
              </a:defRPr>
            </a:lvl4pPr>
            <a:lvl5pPr indent="-228600" lvl="4" marL="2286000" algn="l">
              <a:spcBef>
                <a:spcPts val="280"/>
              </a:spcBef>
              <a:spcAft>
                <a:spcPts val="0"/>
              </a:spcAft>
              <a:buClr>
                <a:srgbClr val="888888"/>
              </a:buClr>
              <a:buSzPts val="1400"/>
              <a:buNone/>
              <a:defRPr sz="1400">
                <a:solidFill>
                  <a:srgbClr val="888888"/>
                </a:solidFill>
              </a:defRPr>
            </a:lvl5pPr>
            <a:lvl6pPr indent="-228600" lvl="5" marL="2743200" algn="l">
              <a:spcBef>
                <a:spcPts val="280"/>
              </a:spcBef>
              <a:spcAft>
                <a:spcPts val="0"/>
              </a:spcAft>
              <a:buClr>
                <a:srgbClr val="888888"/>
              </a:buClr>
              <a:buSzPts val="1400"/>
              <a:buNone/>
              <a:defRPr sz="1400">
                <a:solidFill>
                  <a:srgbClr val="888888"/>
                </a:solidFill>
              </a:defRPr>
            </a:lvl6pPr>
            <a:lvl7pPr indent="-228600" lvl="6" marL="3200400" algn="l">
              <a:spcBef>
                <a:spcPts val="280"/>
              </a:spcBef>
              <a:spcAft>
                <a:spcPts val="0"/>
              </a:spcAft>
              <a:buClr>
                <a:srgbClr val="888888"/>
              </a:buClr>
              <a:buSzPts val="1400"/>
              <a:buNone/>
              <a:defRPr sz="1400">
                <a:solidFill>
                  <a:srgbClr val="888888"/>
                </a:solidFill>
              </a:defRPr>
            </a:lvl7pPr>
            <a:lvl8pPr indent="-228600" lvl="7" marL="3657600" algn="l">
              <a:spcBef>
                <a:spcPts val="280"/>
              </a:spcBef>
              <a:spcAft>
                <a:spcPts val="0"/>
              </a:spcAft>
              <a:buClr>
                <a:srgbClr val="888888"/>
              </a:buClr>
              <a:buSzPts val="1400"/>
              <a:buNone/>
              <a:defRPr sz="1400">
                <a:solidFill>
                  <a:srgbClr val="888888"/>
                </a:solidFill>
              </a:defRPr>
            </a:lvl8pPr>
            <a:lvl9pPr indent="-228600" lvl="8" marL="4114800" algn="l">
              <a:spcBef>
                <a:spcPts val="280"/>
              </a:spcBef>
              <a:spcAft>
                <a:spcPts val="0"/>
              </a:spcAft>
              <a:buClr>
                <a:srgbClr val="888888"/>
              </a:buClr>
              <a:buSzPts val="1400"/>
              <a:buNone/>
              <a:defRPr sz="1400">
                <a:solidFill>
                  <a:srgbClr val="888888"/>
                </a:solidFill>
              </a:defRPr>
            </a:lvl9pPr>
          </a:lstStyle>
          <a:p/>
        </p:txBody>
      </p:sp>
      <p:sp>
        <p:nvSpPr>
          <p:cNvPr id="34" name="Google Shape;34;p48"/>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5" name="Google Shape;35;p48"/>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6" name="Google Shape;36;p48"/>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37" name="Shape 37"/>
        <p:cNvGrpSpPr/>
        <p:nvPr/>
      </p:nvGrpSpPr>
      <p:grpSpPr>
        <a:xfrm>
          <a:off x="0" y="0"/>
          <a:ext cx="0" cy="0"/>
          <a:chOff x="0" y="0"/>
          <a:chExt cx="0" cy="0"/>
        </a:xfrm>
      </p:grpSpPr>
      <p:sp>
        <p:nvSpPr>
          <p:cNvPr id="38" name="Google Shape;38;p49"/>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9" name="Google Shape;39;p49"/>
          <p:cNvSpPr txBox="1"/>
          <p:nvPr>
            <p:ph idx="1" type="body"/>
          </p:nvPr>
        </p:nvSpPr>
        <p:spPr>
          <a:xfrm>
            <a:off x="457200" y="1600200"/>
            <a:ext cx="4038600" cy="4525963"/>
          </a:xfrm>
          <a:prstGeom prst="rect">
            <a:avLst/>
          </a:prstGeom>
          <a:noFill/>
          <a:ln>
            <a:noFill/>
          </a:ln>
        </p:spPr>
        <p:txBody>
          <a:bodyPr anchorCtr="0" anchor="t" bIns="45700" lIns="91425" spcFirstLastPara="1" rIns="91425" wrap="square" tIns="45700">
            <a:normAutofit/>
          </a:bodyPr>
          <a:lstStyle>
            <a:lvl1pPr indent="-406400" lvl="0" marL="457200" algn="l">
              <a:spcBef>
                <a:spcPts val="560"/>
              </a:spcBef>
              <a:spcAft>
                <a:spcPts val="0"/>
              </a:spcAft>
              <a:buClr>
                <a:schemeClr val="dk1"/>
              </a:buClr>
              <a:buSzPts val="2800"/>
              <a:buChar char="•"/>
              <a:defRPr sz="2800"/>
            </a:lvl1pPr>
            <a:lvl2pPr indent="-381000" lvl="1" marL="914400" algn="l">
              <a:spcBef>
                <a:spcPts val="480"/>
              </a:spcBef>
              <a:spcAft>
                <a:spcPts val="0"/>
              </a:spcAft>
              <a:buClr>
                <a:schemeClr val="dk1"/>
              </a:buClr>
              <a:buSzPts val="2400"/>
              <a:buChar char="–"/>
              <a:defRPr sz="2400"/>
            </a:lvl2pPr>
            <a:lvl3pPr indent="-355600" lvl="2" marL="1371600" algn="l">
              <a:spcBef>
                <a:spcPts val="400"/>
              </a:spcBef>
              <a:spcAft>
                <a:spcPts val="0"/>
              </a:spcAft>
              <a:buClr>
                <a:schemeClr val="dk1"/>
              </a:buClr>
              <a:buSzPts val="2000"/>
              <a:buChar char="•"/>
              <a:defRPr sz="2000"/>
            </a:lvl3pPr>
            <a:lvl4pPr indent="-342900" lvl="3" marL="1828800" algn="l">
              <a:spcBef>
                <a:spcPts val="360"/>
              </a:spcBef>
              <a:spcAft>
                <a:spcPts val="0"/>
              </a:spcAft>
              <a:buClr>
                <a:schemeClr val="dk1"/>
              </a:buClr>
              <a:buSzPts val="1800"/>
              <a:buChar char="–"/>
              <a:defRPr sz="1800"/>
            </a:lvl4pPr>
            <a:lvl5pPr indent="-342900" lvl="4" marL="2286000" algn="l">
              <a:spcBef>
                <a:spcPts val="360"/>
              </a:spcBef>
              <a:spcAft>
                <a:spcPts val="0"/>
              </a:spcAft>
              <a:buClr>
                <a:schemeClr val="dk1"/>
              </a:buClr>
              <a:buSzPts val="1800"/>
              <a:buChar char="»"/>
              <a:defRPr sz="1800"/>
            </a:lvl5pPr>
            <a:lvl6pPr indent="-342900" lvl="5" marL="2743200" algn="l">
              <a:spcBef>
                <a:spcPts val="360"/>
              </a:spcBef>
              <a:spcAft>
                <a:spcPts val="0"/>
              </a:spcAft>
              <a:buClr>
                <a:schemeClr val="dk1"/>
              </a:buClr>
              <a:buSzPts val="1800"/>
              <a:buChar char="•"/>
              <a:defRPr sz="1800"/>
            </a:lvl6pPr>
            <a:lvl7pPr indent="-342900" lvl="6" marL="3200400" algn="l">
              <a:spcBef>
                <a:spcPts val="360"/>
              </a:spcBef>
              <a:spcAft>
                <a:spcPts val="0"/>
              </a:spcAft>
              <a:buClr>
                <a:schemeClr val="dk1"/>
              </a:buClr>
              <a:buSzPts val="1800"/>
              <a:buChar char="•"/>
              <a:defRPr sz="1800"/>
            </a:lvl7pPr>
            <a:lvl8pPr indent="-342900" lvl="7" marL="3657600" algn="l">
              <a:spcBef>
                <a:spcPts val="360"/>
              </a:spcBef>
              <a:spcAft>
                <a:spcPts val="0"/>
              </a:spcAft>
              <a:buClr>
                <a:schemeClr val="dk1"/>
              </a:buClr>
              <a:buSzPts val="1800"/>
              <a:buChar char="•"/>
              <a:defRPr sz="1800"/>
            </a:lvl8pPr>
            <a:lvl9pPr indent="-342900" lvl="8" marL="4114800" algn="l">
              <a:spcBef>
                <a:spcPts val="360"/>
              </a:spcBef>
              <a:spcAft>
                <a:spcPts val="0"/>
              </a:spcAft>
              <a:buClr>
                <a:schemeClr val="dk1"/>
              </a:buClr>
              <a:buSzPts val="1800"/>
              <a:buChar char="•"/>
              <a:defRPr sz="1800"/>
            </a:lvl9pPr>
          </a:lstStyle>
          <a:p/>
        </p:txBody>
      </p:sp>
      <p:sp>
        <p:nvSpPr>
          <p:cNvPr id="40" name="Google Shape;40;p49"/>
          <p:cNvSpPr txBox="1"/>
          <p:nvPr>
            <p:ph idx="2" type="body"/>
          </p:nvPr>
        </p:nvSpPr>
        <p:spPr>
          <a:xfrm>
            <a:off x="4648200" y="1600200"/>
            <a:ext cx="4038600" cy="4525963"/>
          </a:xfrm>
          <a:prstGeom prst="rect">
            <a:avLst/>
          </a:prstGeom>
          <a:noFill/>
          <a:ln>
            <a:noFill/>
          </a:ln>
        </p:spPr>
        <p:txBody>
          <a:bodyPr anchorCtr="0" anchor="t" bIns="45700" lIns="91425" spcFirstLastPara="1" rIns="91425" wrap="square" tIns="45700">
            <a:normAutofit/>
          </a:bodyPr>
          <a:lstStyle>
            <a:lvl1pPr indent="-406400" lvl="0" marL="457200" algn="l">
              <a:spcBef>
                <a:spcPts val="560"/>
              </a:spcBef>
              <a:spcAft>
                <a:spcPts val="0"/>
              </a:spcAft>
              <a:buClr>
                <a:schemeClr val="dk1"/>
              </a:buClr>
              <a:buSzPts val="2800"/>
              <a:buChar char="•"/>
              <a:defRPr sz="2800"/>
            </a:lvl1pPr>
            <a:lvl2pPr indent="-381000" lvl="1" marL="914400" algn="l">
              <a:spcBef>
                <a:spcPts val="480"/>
              </a:spcBef>
              <a:spcAft>
                <a:spcPts val="0"/>
              </a:spcAft>
              <a:buClr>
                <a:schemeClr val="dk1"/>
              </a:buClr>
              <a:buSzPts val="2400"/>
              <a:buChar char="–"/>
              <a:defRPr sz="2400"/>
            </a:lvl2pPr>
            <a:lvl3pPr indent="-355600" lvl="2" marL="1371600" algn="l">
              <a:spcBef>
                <a:spcPts val="400"/>
              </a:spcBef>
              <a:spcAft>
                <a:spcPts val="0"/>
              </a:spcAft>
              <a:buClr>
                <a:schemeClr val="dk1"/>
              </a:buClr>
              <a:buSzPts val="2000"/>
              <a:buChar char="•"/>
              <a:defRPr sz="2000"/>
            </a:lvl3pPr>
            <a:lvl4pPr indent="-342900" lvl="3" marL="1828800" algn="l">
              <a:spcBef>
                <a:spcPts val="360"/>
              </a:spcBef>
              <a:spcAft>
                <a:spcPts val="0"/>
              </a:spcAft>
              <a:buClr>
                <a:schemeClr val="dk1"/>
              </a:buClr>
              <a:buSzPts val="1800"/>
              <a:buChar char="–"/>
              <a:defRPr sz="1800"/>
            </a:lvl4pPr>
            <a:lvl5pPr indent="-342900" lvl="4" marL="2286000" algn="l">
              <a:spcBef>
                <a:spcPts val="360"/>
              </a:spcBef>
              <a:spcAft>
                <a:spcPts val="0"/>
              </a:spcAft>
              <a:buClr>
                <a:schemeClr val="dk1"/>
              </a:buClr>
              <a:buSzPts val="1800"/>
              <a:buChar char="»"/>
              <a:defRPr sz="1800"/>
            </a:lvl5pPr>
            <a:lvl6pPr indent="-342900" lvl="5" marL="2743200" algn="l">
              <a:spcBef>
                <a:spcPts val="360"/>
              </a:spcBef>
              <a:spcAft>
                <a:spcPts val="0"/>
              </a:spcAft>
              <a:buClr>
                <a:schemeClr val="dk1"/>
              </a:buClr>
              <a:buSzPts val="1800"/>
              <a:buChar char="•"/>
              <a:defRPr sz="1800"/>
            </a:lvl6pPr>
            <a:lvl7pPr indent="-342900" lvl="6" marL="3200400" algn="l">
              <a:spcBef>
                <a:spcPts val="360"/>
              </a:spcBef>
              <a:spcAft>
                <a:spcPts val="0"/>
              </a:spcAft>
              <a:buClr>
                <a:schemeClr val="dk1"/>
              </a:buClr>
              <a:buSzPts val="1800"/>
              <a:buChar char="•"/>
              <a:defRPr sz="1800"/>
            </a:lvl7pPr>
            <a:lvl8pPr indent="-342900" lvl="7" marL="3657600" algn="l">
              <a:spcBef>
                <a:spcPts val="360"/>
              </a:spcBef>
              <a:spcAft>
                <a:spcPts val="0"/>
              </a:spcAft>
              <a:buClr>
                <a:schemeClr val="dk1"/>
              </a:buClr>
              <a:buSzPts val="1800"/>
              <a:buChar char="•"/>
              <a:defRPr sz="1800"/>
            </a:lvl8pPr>
            <a:lvl9pPr indent="-342900" lvl="8" marL="4114800" algn="l">
              <a:spcBef>
                <a:spcPts val="360"/>
              </a:spcBef>
              <a:spcAft>
                <a:spcPts val="0"/>
              </a:spcAft>
              <a:buClr>
                <a:schemeClr val="dk1"/>
              </a:buClr>
              <a:buSzPts val="1800"/>
              <a:buChar char="•"/>
              <a:defRPr sz="1800"/>
            </a:lvl9pPr>
          </a:lstStyle>
          <a:p/>
        </p:txBody>
      </p:sp>
      <p:sp>
        <p:nvSpPr>
          <p:cNvPr id="41" name="Google Shape;41;p49"/>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2" name="Google Shape;42;p49"/>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3" name="Google Shape;43;p49"/>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44" name="Shape 44"/>
        <p:cNvGrpSpPr/>
        <p:nvPr/>
      </p:nvGrpSpPr>
      <p:grpSpPr>
        <a:xfrm>
          <a:off x="0" y="0"/>
          <a:ext cx="0" cy="0"/>
          <a:chOff x="0" y="0"/>
          <a:chExt cx="0" cy="0"/>
        </a:xfrm>
      </p:grpSpPr>
      <p:sp>
        <p:nvSpPr>
          <p:cNvPr id="45" name="Google Shape;45;p50"/>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4400"/>
              <a:buFont typeface="Calibri"/>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6" name="Google Shape;46;p50"/>
          <p:cNvSpPr txBox="1"/>
          <p:nvPr>
            <p:ph idx="1" type="body"/>
          </p:nvPr>
        </p:nvSpPr>
        <p:spPr>
          <a:xfrm>
            <a:off x="457200" y="1535113"/>
            <a:ext cx="4040188" cy="639762"/>
          </a:xfrm>
          <a:prstGeom prst="rect">
            <a:avLst/>
          </a:prstGeom>
          <a:noFill/>
          <a:ln>
            <a:noFill/>
          </a:ln>
        </p:spPr>
        <p:txBody>
          <a:bodyPr anchorCtr="0" anchor="b" bIns="45700" lIns="91425" spcFirstLastPara="1" rIns="91425" wrap="square" tIns="45700">
            <a:normAutofit/>
          </a:bodyPr>
          <a:lstStyle>
            <a:lvl1pPr indent="-228600" lvl="0" marL="457200" algn="l">
              <a:spcBef>
                <a:spcPts val="480"/>
              </a:spcBef>
              <a:spcAft>
                <a:spcPts val="0"/>
              </a:spcAft>
              <a:buClr>
                <a:schemeClr val="dk1"/>
              </a:buClr>
              <a:buSzPts val="2400"/>
              <a:buNone/>
              <a:defRPr b="1" sz="2400"/>
            </a:lvl1pPr>
            <a:lvl2pPr indent="-228600" lvl="1" marL="914400" algn="l">
              <a:spcBef>
                <a:spcPts val="400"/>
              </a:spcBef>
              <a:spcAft>
                <a:spcPts val="0"/>
              </a:spcAft>
              <a:buClr>
                <a:schemeClr val="dk1"/>
              </a:buClr>
              <a:buSzPts val="2000"/>
              <a:buNone/>
              <a:defRPr b="1" sz="2000"/>
            </a:lvl2pPr>
            <a:lvl3pPr indent="-228600" lvl="2" marL="1371600" algn="l">
              <a:spcBef>
                <a:spcPts val="360"/>
              </a:spcBef>
              <a:spcAft>
                <a:spcPts val="0"/>
              </a:spcAft>
              <a:buClr>
                <a:schemeClr val="dk1"/>
              </a:buClr>
              <a:buSzPts val="1800"/>
              <a:buNone/>
              <a:defRPr b="1" sz="1800"/>
            </a:lvl3pPr>
            <a:lvl4pPr indent="-228600" lvl="3" marL="1828800" algn="l">
              <a:spcBef>
                <a:spcPts val="320"/>
              </a:spcBef>
              <a:spcAft>
                <a:spcPts val="0"/>
              </a:spcAft>
              <a:buClr>
                <a:schemeClr val="dk1"/>
              </a:buClr>
              <a:buSzPts val="1600"/>
              <a:buNone/>
              <a:defRPr b="1" sz="1600"/>
            </a:lvl4pPr>
            <a:lvl5pPr indent="-228600" lvl="4" marL="2286000" algn="l">
              <a:spcBef>
                <a:spcPts val="320"/>
              </a:spcBef>
              <a:spcAft>
                <a:spcPts val="0"/>
              </a:spcAft>
              <a:buClr>
                <a:schemeClr val="dk1"/>
              </a:buClr>
              <a:buSzPts val="1600"/>
              <a:buNone/>
              <a:defRPr b="1" sz="1600"/>
            </a:lvl5pPr>
            <a:lvl6pPr indent="-228600" lvl="5" marL="2743200" algn="l">
              <a:spcBef>
                <a:spcPts val="320"/>
              </a:spcBef>
              <a:spcAft>
                <a:spcPts val="0"/>
              </a:spcAft>
              <a:buClr>
                <a:schemeClr val="dk1"/>
              </a:buClr>
              <a:buSzPts val="1600"/>
              <a:buNone/>
              <a:defRPr b="1" sz="1600"/>
            </a:lvl6pPr>
            <a:lvl7pPr indent="-228600" lvl="6" marL="3200400" algn="l">
              <a:spcBef>
                <a:spcPts val="320"/>
              </a:spcBef>
              <a:spcAft>
                <a:spcPts val="0"/>
              </a:spcAft>
              <a:buClr>
                <a:schemeClr val="dk1"/>
              </a:buClr>
              <a:buSzPts val="1600"/>
              <a:buNone/>
              <a:defRPr b="1" sz="1600"/>
            </a:lvl7pPr>
            <a:lvl8pPr indent="-228600" lvl="7" marL="3657600" algn="l">
              <a:spcBef>
                <a:spcPts val="320"/>
              </a:spcBef>
              <a:spcAft>
                <a:spcPts val="0"/>
              </a:spcAft>
              <a:buClr>
                <a:schemeClr val="dk1"/>
              </a:buClr>
              <a:buSzPts val="1600"/>
              <a:buNone/>
              <a:defRPr b="1" sz="1600"/>
            </a:lvl8pPr>
            <a:lvl9pPr indent="-228600" lvl="8" marL="4114800" algn="l">
              <a:spcBef>
                <a:spcPts val="320"/>
              </a:spcBef>
              <a:spcAft>
                <a:spcPts val="0"/>
              </a:spcAft>
              <a:buClr>
                <a:schemeClr val="dk1"/>
              </a:buClr>
              <a:buSzPts val="1600"/>
              <a:buNone/>
              <a:defRPr b="1" sz="1600"/>
            </a:lvl9pPr>
          </a:lstStyle>
          <a:p/>
        </p:txBody>
      </p:sp>
      <p:sp>
        <p:nvSpPr>
          <p:cNvPr id="47" name="Google Shape;47;p50"/>
          <p:cNvSpPr txBox="1"/>
          <p:nvPr>
            <p:ph idx="2" type="body"/>
          </p:nvPr>
        </p:nvSpPr>
        <p:spPr>
          <a:xfrm>
            <a:off x="457200" y="2174875"/>
            <a:ext cx="4040188" cy="3951288"/>
          </a:xfrm>
          <a:prstGeom prst="rect">
            <a:avLst/>
          </a:prstGeom>
          <a:noFill/>
          <a:ln>
            <a:noFill/>
          </a:ln>
        </p:spPr>
        <p:txBody>
          <a:bodyPr anchorCtr="0" anchor="t" bIns="45700" lIns="91425" spcFirstLastPara="1" rIns="91425" wrap="square" tIns="45700">
            <a:normAutofit/>
          </a:bodyPr>
          <a:lstStyle>
            <a:lvl1pPr indent="-381000" lvl="0" marL="457200" algn="l">
              <a:spcBef>
                <a:spcPts val="480"/>
              </a:spcBef>
              <a:spcAft>
                <a:spcPts val="0"/>
              </a:spcAft>
              <a:buClr>
                <a:schemeClr val="dk1"/>
              </a:buClr>
              <a:buSzPts val="2400"/>
              <a:buChar char="•"/>
              <a:defRPr sz="2400"/>
            </a:lvl1pPr>
            <a:lvl2pPr indent="-355600" lvl="1" marL="914400" algn="l">
              <a:spcBef>
                <a:spcPts val="400"/>
              </a:spcBef>
              <a:spcAft>
                <a:spcPts val="0"/>
              </a:spcAft>
              <a:buClr>
                <a:schemeClr val="dk1"/>
              </a:buClr>
              <a:buSzPts val="2000"/>
              <a:buChar char="–"/>
              <a:defRPr sz="2000"/>
            </a:lvl2pPr>
            <a:lvl3pPr indent="-342900" lvl="2" marL="1371600" algn="l">
              <a:spcBef>
                <a:spcPts val="360"/>
              </a:spcBef>
              <a:spcAft>
                <a:spcPts val="0"/>
              </a:spcAft>
              <a:buClr>
                <a:schemeClr val="dk1"/>
              </a:buClr>
              <a:buSzPts val="1800"/>
              <a:buChar char="•"/>
              <a:defRPr sz="1800"/>
            </a:lvl3pPr>
            <a:lvl4pPr indent="-330200" lvl="3" marL="1828800" algn="l">
              <a:spcBef>
                <a:spcPts val="320"/>
              </a:spcBef>
              <a:spcAft>
                <a:spcPts val="0"/>
              </a:spcAft>
              <a:buClr>
                <a:schemeClr val="dk1"/>
              </a:buClr>
              <a:buSzPts val="1600"/>
              <a:buChar char="–"/>
              <a:defRPr sz="1600"/>
            </a:lvl4pPr>
            <a:lvl5pPr indent="-330200" lvl="4" marL="2286000" algn="l">
              <a:spcBef>
                <a:spcPts val="320"/>
              </a:spcBef>
              <a:spcAft>
                <a:spcPts val="0"/>
              </a:spcAft>
              <a:buClr>
                <a:schemeClr val="dk1"/>
              </a:buClr>
              <a:buSzPts val="1600"/>
              <a:buChar char="»"/>
              <a:defRPr sz="1600"/>
            </a:lvl5pPr>
            <a:lvl6pPr indent="-330200" lvl="5" marL="2743200" algn="l">
              <a:spcBef>
                <a:spcPts val="320"/>
              </a:spcBef>
              <a:spcAft>
                <a:spcPts val="0"/>
              </a:spcAft>
              <a:buClr>
                <a:schemeClr val="dk1"/>
              </a:buClr>
              <a:buSzPts val="1600"/>
              <a:buChar char="•"/>
              <a:defRPr sz="1600"/>
            </a:lvl6pPr>
            <a:lvl7pPr indent="-330200" lvl="6" marL="3200400" algn="l">
              <a:spcBef>
                <a:spcPts val="320"/>
              </a:spcBef>
              <a:spcAft>
                <a:spcPts val="0"/>
              </a:spcAft>
              <a:buClr>
                <a:schemeClr val="dk1"/>
              </a:buClr>
              <a:buSzPts val="1600"/>
              <a:buChar char="•"/>
              <a:defRPr sz="1600"/>
            </a:lvl7pPr>
            <a:lvl8pPr indent="-330200" lvl="7" marL="3657600" algn="l">
              <a:spcBef>
                <a:spcPts val="320"/>
              </a:spcBef>
              <a:spcAft>
                <a:spcPts val="0"/>
              </a:spcAft>
              <a:buClr>
                <a:schemeClr val="dk1"/>
              </a:buClr>
              <a:buSzPts val="1600"/>
              <a:buChar char="•"/>
              <a:defRPr sz="1600"/>
            </a:lvl8pPr>
            <a:lvl9pPr indent="-330200" lvl="8" marL="4114800" algn="l">
              <a:spcBef>
                <a:spcPts val="320"/>
              </a:spcBef>
              <a:spcAft>
                <a:spcPts val="0"/>
              </a:spcAft>
              <a:buClr>
                <a:schemeClr val="dk1"/>
              </a:buClr>
              <a:buSzPts val="1600"/>
              <a:buChar char="•"/>
              <a:defRPr sz="1600"/>
            </a:lvl9pPr>
          </a:lstStyle>
          <a:p/>
        </p:txBody>
      </p:sp>
      <p:sp>
        <p:nvSpPr>
          <p:cNvPr id="48" name="Google Shape;48;p50"/>
          <p:cNvSpPr txBox="1"/>
          <p:nvPr>
            <p:ph idx="3" type="body"/>
          </p:nvPr>
        </p:nvSpPr>
        <p:spPr>
          <a:xfrm>
            <a:off x="4645025" y="1535113"/>
            <a:ext cx="4041775" cy="639762"/>
          </a:xfrm>
          <a:prstGeom prst="rect">
            <a:avLst/>
          </a:prstGeom>
          <a:noFill/>
          <a:ln>
            <a:noFill/>
          </a:ln>
        </p:spPr>
        <p:txBody>
          <a:bodyPr anchorCtr="0" anchor="b" bIns="45700" lIns="91425" spcFirstLastPara="1" rIns="91425" wrap="square" tIns="45700">
            <a:normAutofit/>
          </a:bodyPr>
          <a:lstStyle>
            <a:lvl1pPr indent="-228600" lvl="0" marL="457200" algn="l">
              <a:spcBef>
                <a:spcPts val="480"/>
              </a:spcBef>
              <a:spcAft>
                <a:spcPts val="0"/>
              </a:spcAft>
              <a:buClr>
                <a:schemeClr val="dk1"/>
              </a:buClr>
              <a:buSzPts val="2400"/>
              <a:buNone/>
              <a:defRPr b="1" sz="2400"/>
            </a:lvl1pPr>
            <a:lvl2pPr indent="-228600" lvl="1" marL="914400" algn="l">
              <a:spcBef>
                <a:spcPts val="400"/>
              </a:spcBef>
              <a:spcAft>
                <a:spcPts val="0"/>
              </a:spcAft>
              <a:buClr>
                <a:schemeClr val="dk1"/>
              </a:buClr>
              <a:buSzPts val="2000"/>
              <a:buNone/>
              <a:defRPr b="1" sz="2000"/>
            </a:lvl2pPr>
            <a:lvl3pPr indent="-228600" lvl="2" marL="1371600" algn="l">
              <a:spcBef>
                <a:spcPts val="360"/>
              </a:spcBef>
              <a:spcAft>
                <a:spcPts val="0"/>
              </a:spcAft>
              <a:buClr>
                <a:schemeClr val="dk1"/>
              </a:buClr>
              <a:buSzPts val="1800"/>
              <a:buNone/>
              <a:defRPr b="1" sz="1800"/>
            </a:lvl3pPr>
            <a:lvl4pPr indent="-228600" lvl="3" marL="1828800" algn="l">
              <a:spcBef>
                <a:spcPts val="320"/>
              </a:spcBef>
              <a:spcAft>
                <a:spcPts val="0"/>
              </a:spcAft>
              <a:buClr>
                <a:schemeClr val="dk1"/>
              </a:buClr>
              <a:buSzPts val="1600"/>
              <a:buNone/>
              <a:defRPr b="1" sz="1600"/>
            </a:lvl4pPr>
            <a:lvl5pPr indent="-228600" lvl="4" marL="2286000" algn="l">
              <a:spcBef>
                <a:spcPts val="320"/>
              </a:spcBef>
              <a:spcAft>
                <a:spcPts val="0"/>
              </a:spcAft>
              <a:buClr>
                <a:schemeClr val="dk1"/>
              </a:buClr>
              <a:buSzPts val="1600"/>
              <a:buNone/>
              <a:defRPr b="1" sz="1600"/>
            </a:lvl5pPr>
            <a:lvl6pPr indent="-228600" lvl="5" marL="2743200" algn="l">
              <a:spcBef>
                <a:spcPts val="320"/>
              </a:spcBef>
              <a:spcAft>
                <a:spcPts val="0"/>
              </a:spcAft>
              <a:buClr>
                <a:schemeClr val="dk1"/>
              </a:buClr>
              <a:buSzPts val="1600"/>
              <a:buNone/>
              <a:defRPr b="1" sz="1600"/>
            </a:lvl6pPr>
            <a:lvl7pPr indent="-228600" lvl="6" marL="3200400" algn="l">
              <a:spcBef>
                <a:spcPts val="320"/>
              </a:spcBef>
              <a:spcAft>
                <a:spcPts val="0"/>
              </a:spcAft>
              <a:buClr>
                <a:schemeClr val="dk1"/>
              </a:buClr>
              <a:buSzPts val="1600"/>
              <a:buNone/>
              <a:defRPr b="1" sz="1600"/>
            </a:lvl7pPr>
            <a:lvl8pPr indent="-228600" lvl="7" marL="3657600" algn="l">
              <a:spcBef>
                <a:spcPts val="320"/>
              </a:spcBef>
              <a:spcAft>
                <a:spcPts val="0"/>
              </a:spcAft>
              <a:buClr>
                <a:schemeClr val="dk1"/>
              </a:buClr>
              <a:buSzPts val="1600"/>
              <a:buNone/>
              <a:defRPr b="1" sz="1600"/>
            </a:lvl8pPr>
            <a:lvl9pPr indent="-228600" lvl="8" marL="4114800" algn="l">
              <a:spcBef>
                <a:spcPts val="320"/>
              </a:spcBef>
              <a:spcAft>
                <a:spcPts val="0"/>
              </a:spcAft>
              <a:buClr>
                <a:schemeClr val="dk1"/>
              </a:buClr>
              <a:buSzPts val="1600"/>
              <a:buNone/>
              <a:defRPr b="1" sz="1600"/>
            </a:lvl9pPr>
          </a:lstStyle>
          <a:p/>
        </p:txBody>
      </p:sp>
      <p:sp>
        <p:nvSpPr>
          <p:cNvPr id="49" name="Google Shape;49;p50"/>
          <p:cNvSpPr txBox="1"/>
          <p:nvPr>
            <p:ph idx="4" type="body"/>
          </p:nvPr>
        </p:nvSpPr>
        <p:spPr>
          <a:xfrm>
            <a:off x="4645025" y="2174875"/>
            <a:ext cx="4041775" cy="3951288"/>
          </a:xfrm>
          <a:prstGeom prst="rect">
            <a:avLst/>
          </a:prstGeom>
          <a:noFill/>
          <a:ln>
            <a:noFill/>
          </a:ln>
        </p:spPr>
        <p:txBody>
          <a:bodyPr anchorCtr="0" anchor="t" bIns="45700" lIns="91425" spcFirstLastPara="1" rIns="91425" wrap="square" tIns="45700">
            <a:normAutofit/>
          </a:bodyPr>
          <a:lstStyle>
            <a:lvl1pPr indent="-381000" lvl="0" marL="457200" algn="l">
              <a:spcBef>
                <a:spcPts val="480"/>
              </a:spcBef>
              <a:spcAft>
                <a:spcPts val="0"/>
              </a:spcAft>
              <a:buClr>
                <a:schemeClr val="dk1"/>
              </a:buClr>
              <a:buSzPts val="2400"/>
              <a:buChar char="•"/>
              <a:defRPr sz="2400"/>
            </a:lvl1pPr>
            <a:lvl2pPr indent="-355600" lvl="1" marL="914400" algn="l">
              <a:spcBef>
                <a:spcPts val="400"/>
              </a:spcBef>
              <a:spcAft>
                <a:spcPts val="0"/>
              </a:spcAft>
              <a:buClr>
                <a:schemeClr val="dk1"/>
              </a:buClr>
              <a:buSzPts val="2000"/>
              <a:buChar char="–"/>
              <a:defRPr sz="2000"/>
            </a:lvl2pPr>
            <a:lvl3pPr indent="-342900" lvl="2" marL="1371600" algn="l">
              <a:spcBef>
                <a:spcPts val="360"/>
              </a:spcBef>
              <a:spcAft>
                <a:spcPts val="0"/>
              </a:spcAft>
              <a:buClr>
                <a:schemeClr val="dk1"/>
              </a:buClr>
              <a:buSzPts val="1800"/>
              <a:buChar char="•"/>
              <a:defRPr sz="1800"/>
            </a:lvl3pPr>
            <a:lvl4pPr indent="-330200" lvl="3" marL="1828800" algn="l">
              <a:spcBef>
                <a:spcPts val="320"/>
              </a:spcBef>
              <a:spcAft>
                <a:spcPts val="0"/>
              </a:spcAft>
              <a:buClr>
                <a:schemeClr val="dk1"/>
              </a:buClr>
              <a:buSzPts val="1600"/>
              <a:buChar char="–"/>
              <a:defRPr sz="1600"/>
            </a:lvl4pPr>
            <a:lvl5pPr indent="-330200" lvl="4" marL="2286000" algn="l">
              <a:spcBef>
                <a:spcPts val="320"/>
              </a:spcBef>
              <a:spcAft>
                <a:spcPts val="0"/>
              </a:spcAft>
              <a:buClr>
                <a:schemeClr val="dk1"/>
              </a:buClr>
              <a:buSzPts val="1600"/>
              <a:buChar char="»"/>
              <a:defRPr sz="1600"/>
            </a:lvl5pPr>
            <a:lvl6pPr indent="-330200" lvl="5" marL="2743200" algn="l">
              <a:spcBef>
                <a:spcPts val="320"/>
              </a:spcBef>
              <a:spcAft>
                <a:spcPts val="0"/>
              </a:spcAft>
              <a:buClr>
                <a:schemeClr val="dk1"/>
              </a:buClr>
              <a:buSzPts val="1600"/>
              <a:buChar char="•"/>
              <a:defRPr sz="1600"/>
            </a:lvl6pPr>
            <a:lvl7pPr indent="-330200" lvl="6" marL="3200400" algn="l">
              <a:spcBef>
                <a:spcPts val="320"/>
              </a:spcBef>
              <a:spcAft>
                <a:spcPts val="0"/>
              </a:spcAft>
              <a:buClr>
                <a:schemeClr val="dk1"/>
              </a:buClr>
              <a:buSzPts val="1600"/>
              <a:buChar char="•"/>
              <a:defRPr sz="1600"/>
            </a:lvl7pPr>
            <a:lvl8pPr indent="-330200" lvl="7" marL="3657600" algn="l">
              <a:spcBef>
                <a:spcPts val="320"/>
              </a:spcBef>
              <a:spcAft>
                <a:spcPts val="0"/>
              </a:spcAft>
              <a:buClr>
                <a:schemeClr val="dk1"/>
              </a:buClr>
              <a:buSzPts val="1600"/>
              <a:buChar char="•"/>
              <a:defRPr sz="1600"/>
            </a:lvl8pPr>
            <a:lvl9pPr indent="-330200" lvl="8" marL="4114800" algn="l">
              <a:spcBef>
                <a:spcPts val="320"/>
              </a:spcBef>
              <a:spcAft>
                <a:spcPts val="0"/>
              </a:spcAft>
              <a:buClr>
                <a:schemeClr val="dk1"/>
              </a:buClr>
              <a:buSzPts val="1600"/>
              <a:buChar char="•"/>
              <a:defRPr sz="1600"/>
            </a:lvl9pPr>
          </a:lstStyle>
          <a:p/>
        </p:txBody>
      </p:sp>
      <p:sp>
        <p:nvSpPr>
          <p:cNvPr id="50" name="Google Shape;50;p50"/>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1" name="Google Shape;51;p50"/>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2" name="Google Shape;52;p50"/>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53" name="Shape 53"/>
        <p:cNvGrpSpPr/>
        <p:nvPr/>
      </p:nvGrpSpPr>
      <p:grpSpPr>
        <a:xfrm>
          <a:off x="0" y="0"/>
          <a:ext cx="0" cy="0"/>
          <a:chOff x="0" y="0"/>
          <a:chExt cx="0" cy="0"/>
        </a:xfrm>
      </p:grpSpPr>
      <p:sp>
        <p:nvSpPr>
          <p:cNvPr id="54" name="Google Shape;54;p51"/>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55" name="Google Shape;55;p51"/>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6" name="Google Shape;56;p51"/>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7" name="Google Shape;57;p51"/>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8" name="Shape 58"/>
        <p:cNvGrpSpPr/>
        <p:nvPr/>
      </p:nvGrpSpPr>
      <p:grpSpPr>
        <a:xfrm>
          <a:off x="0" y="0"/>
          <a:ext cx="0" cy="0"/>
          <a:chOff x="0" y="0"/>
          <a:chExt cx="0" cy="0"/>
        </a:xfrm>
      </p:grpSpPr>
      <p:sp>
        <p:nvSpPr>
          <p:cNvPr id="59" name="Google Shape;59;p52"/>
          <p:cNvSpPr txBox="1"/>
          <p:nvPr>
            <p:ph type="title"/>
          </p:nvPr>
        </p:nvSpPr>
        <p:spPr>
          <a:xfrm>
            <a:off x="457200" y="273050"/>
            <a:ext cx="3008313" cy="1162050"/>
          </a:xfrm>
          <a:prstGeom prst="rect">
            <a:avLst/>
          </a:prstGeom>
          <a:noFill/>
          <a:ln>
            <a:noFill/>
          </a:ln>
        </p:spPr>
        <p:txBody>
          <a:bodyPr anchorCtr="0" anchor="b" bIns="45700" lIns="91425" spcFirstLastPara="1" rIns="91425" wrap="square" tIns="45700">
            <a:normAutofit/>
          </a:bodyPr>
          <a:lstStyle>
            <a:lvl1pPr lvl="0" algn="l">
              <a:spcBef>
                <a:spcPts val="0"/>
              </a:spcBef>
              <a:spcAft>
                <a:spcPts val="0"/>
              </a:spcAft>
              <a:buClr>
                <a:schemeClr val="dk1"/>
              </a:buClr>
              <a:buSzPts val="2000"/>
              <a:buFont typeface="Calibri"/>
              <a:buNone/>
              <a:defRPr b="1" sz="2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0" name="Google Shape;60;p52"/>
          <p:cNvSpPr txBox="1"/>
          <p:nvPr>
            <p:ph idx="1" type="body"/>
          </p:nvPr>
        </p:nvSpPr>
        <p:spPr>
          <a:xfrm>
            <a:off x="3575050" y="273050"/>
            <a:ext cx="5111750" cy="5853113"/>
          </a:xfrm>
          <a:prstGeom prst="rect">
            <a:avLst/>
          </a:prstGeom>
          <a:noFill/>
          <a:ln>
            <a:noFill/>
          </a:ln>
        </p:spPr>
        <p:txBody>
          <a:bodyPr anchorCtr="0" anchor="t" bIns="45700" lIns="91425" spcFirstLastPara="1" rIns="91425" wrap="square" tIns="45700">
            <a:normAutofit/>
          </a:bodyPr>
          <a:lstStyle>
            <a:lvl1pPr indent="-431800" lvl="0" marL="457200" algn="l">
              <a:spcBef>
                <a:spcPts val="640"/>
              </a:spcBef>
              <a:spcAft>
                <a:spcPts val="0"/>
              </a:spcAft>
              <a:buClr>
                <a:schemeClr val="dk1"/>
              </a:buClr>
              <a:buSzPts val="3200"/>
              <a:buChar char="•"/>
              <a:defRPr sz="3200"/>
            </a:lvl1pPr>
            <a:lvl2pPr indent="-406400" lvl="1" marL="914400" algn="l">
              <a:spcBef>
                <a:spcPts val="560"/>
              </a:spcBef>
              <a:spcAft>
                <a:spcPts val="0"/>
              </a:spcAft>
              <a:buClr>
                <a:schemeClr val="dk1"/>
              </a:buClr>
              <a:buSzPts val="2800"/>
              <a:buChar char="–"/>
              <a:defRPr sz="2800"/>
            </a:lvl2pPr>
            <a:lvl3pPr indent="-381000" lvl="2" marL="1371600" algn="l">
              <a:spcBef>
                <a:spcPts val="480"/>
              </a:spcBef>
              <a:spcAft>
                <a:spcPts val="0"/>
              </a:spcAft>
              <a:buClr>
                <a:schemeClr val="dk1"/>
              </a:buClr>
              <a:buSzPts val="2400"/>
              <a:buChar char="•"/>
              <a:defRPr sz="2400"/>
            </a:lvl3pPr>
            <a:lvl4pPr indent="-355600" lvl="3" marL="1828800" algn="l">
              <a:spcBef>
                <a:spcPts val="400"/>
              </a:spcBef>
              <a:spcAft>
                <a:spcPts val="0"/>
              </a:spcAft>
              <a:buClr>
                <a:schemeClr val="dk1"/>
              </a:buClr>
              <a:buSzPts val="2000"/>
              <a:buChar char="–"/>
              <a:defRPr sz="2000"/>
            </a:lvl4pPr>
            <a:lvl5pPr indent="-355600" lvl="4" marL="2286000" algn="l">
              <a:spcBef>
                <a:spcPts val="400"/>
              </a:spcBef>
              <a:spcAft>
                <a:spcPts val="0"/>
              </a:spcAft>
              <a:buClr>
                <a:schemeClr val="dk1"/>
              </a:buClr>
              <a:buSzPts val="2000"/>
              <a:buChar char="»"/>
              <a:defRPr sz="2000"/>
            </a:lvl5pPr>
            <a:lvl6pPr indent="-355600" lvl="5" marL="2743200" algn="l">
              <a:spcBef>
                <a:spcPts val="400"/>
              </a:spcBef>
              <a:spcAft>
                <a:spcPts val="0"/>
              </a:spcAft>
              <a:buClr>
                <a:schemeClr val="dk1"/>
              </a:buClr>
              <a:buSzPts val="2000"/>
              <a:buChar char="•"/>
              <a:defRPr sz="2000"/>
            </a:lvl6pPr>
            <a:lvl7pPr indent="-355600" lvl="6" marL="3200400" algn="l">
              <a:spcBef>
                <a:spcPts val="400"/>
              </a:spcBef>
              <a:spcAft>
                <a:spcPts val="0"/>
              </a:spcAft>
              <a:buClr>
                <a:schemeClr val="dk1"/>
              </a:buClr>
              <a:buSzPts val="2000"/>
              <a:buChar char="•"/>
              <a:defRPr sz="2000"/>
            </a:lvl7pPr>
            <a:lvl8pPr indent="-355600" lvl="7" marL="3657600" algn="l">
              <a:spcBef>
                <a:spcPts val="400"/>
              </a:spcBef>
              <a:spcAft>
                <a:spcPts val="0"/>
              </a:spcAft>
              <a:buClr>
                <a:schemeClr val="dk1"/>
              </a:buClr>
              <a:buSzPts val="2000"/>
              <a:buChar char="•"/>
              <a:defRPr sz="2000"/>
            </a:lvl8pPr>
            <a:lvl9pPr indent="-355600" lvl="8" marL="4114800" algn="l">
              <a:spcBef>
                <a:spcPts val="400"/>
              </a:spcBef>
              <a:spcAft>
                <a:spcPts val="0"/>
              </a:spcAft>
              <a:buClr>
                <a:schemeClr val="dk1"/>
              </a:buClr>
              <a:buSzPts val="2000"/>
              <a:buChar char="•"/>
              <a:defRPr sz="2000"/>
            </a:lvl9pPr>
          </a:lstStyle>
          <a:p/>
        </p:txBody>
      </p:sp>
      <p:sp>
        <p:nvSpPr>
          <p:cNvPr id="61" name="Google Shape;61;p52"/>
          <p:cNvSpPr txBox="1"/>
          <p:nvPr>
            <p:ph idx="2" type="body"/>
          </p:nvPr>
        </p:nvSpPr>
        <p:spPr>
          <a:xfrm>
            <a:off x="457200" y="1435100"/>
            <a:ext cx="3008313" cy="4691063"/>
          </a:xfrm>
          <a:prstGeom prst="rect">
            <a:avLst/>
          </a:prstGeom>
          <a:noFill/>
          <a:ln>
            <a:noFill/>
          </a:ln>
        </p:spPr>
        <p:txBody>
          <a:bodyPr anchorCtr="0" anchor="t" bIns="45700" lIns="91425" spcFirstLastPara="1" rIns="91425" wrap="square" tIns="45700">
            <a:normAutofit/>
          </a:bodyPr>
          <a:lstStyle>
            <a:lvl1pPr indent="-228600" lvl="0" marL="457200" algn="l">
              <a:spcBef>
                <a:spcPts val="280"/>
              </a:spcBef>
              <a:spcAft>
                <a:spcPts val="0"/>
              </a:spcAft>
              <a:buClr>
                <a:schemeClr val="dk1"/>
              </a:buClr>
              <a:buSzPts val="1400"/>
              <a:buNone/>
              <a:defRPr sz="1400"/>
            </a:lvl1pPr>
            <a:lvl2pPr indent="-228600" lvl="1" marL="914400" algn="l">
              <a:spcBef>
                <a:spcPts val="240"/>
              </a:spcBef>
              <a:spcAft>
                <a:spcPts val="0"/>
              </a:spcAft>
              <a:buClr>
                <a:schemeClr val="dk1"/>
              </a:buClr>
              <a:buSzPts val="1200"/>
              <a:buNone/>
              <a:defRPr sz="1200"/>
            </a:lvl2pPr>
            <a:lvl3pPr indent="-228600" lvl="2" marL="1371600" algn="l">
              <a:spcBef>
                <a:spcPts val="200"/>
              </a:spcBef>
              <a:spcAft>
                <a:spcPts val="0"/>
              </a:spcAft>
              <a:buClr>
                <a:schemeClr val="dk1"/>
              </a:buClr>
              <a:buSzPts val="1000"/>
              <a:buNone/>
              <a:defRPr sz="1000"/>
            </a:lvl3pPr>
            <a:lvl4pPr indent="-228600" lvl="3" marL="1828800" algn="l">
              <a:spcBef>
                <a:spcPts val="180"/>
              </a:spcBef>
              <a:spcAft>
                <a:spcPts val="0"/>
              </a:spcAft>
              <a:buClr>
                <a:schemeClr val="dk1"/>
              </a:buClr>
              <a:buSzPts val="900"/>
              <a:buNone/>
              <a:defRPr sz="900"/>
            </a:lvl4pPr>
            <a:lvl5pPr indent="-228600" lvl="4" marL="2286000" algn="l">
              <a:spcBef>
                <a:spcPts val="180"/>
              </a:spcBef>
              <a:spcAft>
                <a:spcPts val="0"/>
              </a:spcAft>
              <a:buClr>
                <a:schemeClr val="dk1"/>
              </a:buClr>
              <a:buSzPts val="900"/>
              <a:buNone/>
              <a:defRPr sz="900"/>
            </a:lvl5pPr>
            <a:lvl6pPr indent="-228600" lvl="5" marL="2743200" algn="l">
              <a:spcBef>
                <a:spcPts val="180"/>
              </a:spcBef>
              <a:spcAft>
                <a:spcPts val="0"/>
              </a:spcAft>
              <a:buClr>
                <a:schemeClr val="dk1"/>
              </a:buClr>
              <a:buSzPts val="900"/>
              <a:buNone/>
              <a:defRPr sz="900"/>
            </a:lvl6pPr>
            <a:lvl7pPr indent="-228600" lvl="6" marL="3200400" algn="l">
              <a:spcBef>
                <a:spcPts val="180"/>
              </a:spcBef>
              <a:spcAft>
                <a:spcPts val="0"/>
              </a:spcAft>
              <a:buClr>
                <a:schemeClr val="dk1"/>
              </a:buClr>
              <a:buSzPts val="900"/>
              <a:buNone/>
              <a:defRPr sz="900"/>
            </a:lvl7pPr>
            <a:lvl8pPr indent="-228600" lvl="7" marL="3657600" algn="l">
              <a:spcBef>
                <a:spcPts val="180"/>
              </a:spcBef>
              <a:spcAft>
                <a:spcPts val="0"/>
              </a:spcAft>
              <a:buClr>
                <a:schemeClr val="dk1"/>
              </a:buClr>
              <a:buSzPts val="900"/>
              <a:buNone/>
              <a:defRPr sz="900"/>
            </a:lvl8pPr>
            <a:lvl9pPr indent="-228600" lvl="8" marL="4114800" algn="l">
              <a:spcBef>
                <a:spcPts val="180"/>
              </a:spcBef>
              <a:spcAft>
                <a:spcPts val="0"/>
              </a:spcAft>
              <a:buClr>
                <a:schemeClr val="dk1"/>
              </a:buClr>
              <a:buSzPts val="900"/>
              <a:buNone/>
              <a:defRPr sz="900"/>
            </a:lvl9pPr>
          </a:lstStyle>
          <a:p/>
        </p:txBody>
      </p:sp>
      <p:sp>
        <p:nvSpPr>
          <p:cNvPr id="62" name="Google Shape;62;p52"/>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3" name="Google Shape;63;p52"/>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4" name="Google Shape;64;p52"/>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65" name="Shape 65"/>
        <p:cNvGrpSpPr/>
        <p:nvPr/>
      </p:nvGrpSpPr>
      <p:grpSpPr>
        <a:xfrm>
          <a:off x="0" y="0"/>
          <a:ext cx="0" cy="0"/>
          <a:chOff x="0" y="0"/>
          <a:chExt cx="0" cy="0"/>
        </a:xfrm>
      </p:grpSpPr>
      <p:sp>
        <p:nvSpPr>
          <p:cNvPr id="66" name="Google Shape;66;p53"/>
          <p:cNvSpPr txBox="1"/>
          <p:nvPr>
            <p:ph type="title"/>
          </p:nvPr>
        </p:nvSpPr>
        <p:spPr>
          <a:xfrm>
            <a:off x="1792288" y="4800600"/>
            <a:ext cx="5486400" cy="566738"/>
          </a:xfrm>
          <a:prstGeom prst="rect">
            <a:avLst/>
          </a:prstGeom>
          <a:noFill/>
          <a:ln>
            <a:noFill/>
          </a:ln>
        </p:spPr>
        <p:txBody>
          <a:bodyPr anchorCtr="0" anchor="b" bIns="45700" lIns="91425" spcFirstLastPara="1" rIns="91425" wrap="square" tIns="45700">
            <a:normAutofit/>
          </a:bodyPr>
          <a:lstStyle>
            <a:lvl1pPr lvl="0" algn="l">
              <a:spcBef>
                <a:spcPts val="0"/>
              </a:spcBef>
              <a:spcAft>
                <a:spcPts val="0"/>
              </a:spcAft>
              <a:buClr>
                <a:schemeClr val="dk1"/>
              </a:buClr>
              <a:buSzPts val="2000"/>
              <a:buFont typeface="Calibri"/>
              <a:buNone/>
              <a:defRPr b="1" sz="2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7" name="Google Shape;67;p53"/>
          <p:cNvSpPr/>
          <p:nvPr>
            <p:ph idx="2" type="pic"/>
          </p:nvPr>
        </p:nvSpPr>
        <p:spPr>
          <a:xfrm>
            <a:off x="1792288" y="612775"/>
            <a:ext cx="5486400" cy="4114800"/>
          </a:xfrm>
          <a:prstGeom prst="rect">
            <a:avLst/>
          </a:prstGeom>
          <a:noFill/>
          <a:ln>
            <a:noFill/>
          </a:ln>
        </p:spPr>
        <p:txBody>
          <a:bodyPr anchorCtr="0" anchor="t" bIns="45700" lIns="91425" spcFirstLastPara="1" rIns="91425" wrap="square" tIns="45700">
            <a:normAutofit/>
          </a:bodyPr>
          <a:lstStyle>
            <a:lvl1pPr lvl="0" marR="0" rtl="0" algn="l">
              <a:spcBef>
                <a:spcPts val="640"/>
              </a:spcBef>
              <a:spcAft>
                <a:spcPts val="0"/>
              </a:spcAft>
              <a:buClr>
                <a:schemeClr val="dk1"/>
              </a:buClr>
              <a:buSzPts val="3200"/>
              <a:buFont typeface="Arial"/>
              <a:buNone/>
              <a:defRPr b="0" i="0" sz="3200" u="none" cap="none" strike="noStrike">
                <a:solidFill>
                  <a:schemeClr val="dk1"/>
                </a:solidFill>
                <a:latin typeface="Calibri"/>
                <a:ea typeface="Calibri"/>
                <a:cs typeface="Calibri"/>
                <a:sym typeface="Calibri"/>
              </a:defRPr>
            </a:lvl1pPr>
            <a:lvl2pPr lvl="1" marR="0" rtl="0" algn="l">
              <a:spcBef>
                <a:spcPts val="560"/>
              </a:spcBef>
              <a:spcAft>
                <a:spcPts val="0"/>
              </a:spcAft>
              <a:buClr>
                <a:schemeClr val="dk1"/>
              </a:buClr>
              <a:buSzPts val="2800"/>
              <a:buFont typeface="Arial"/>
              <a:buNone/>
              <a:defRPr b="0" i="0" sz="2800" u="none" cap="none" strike="noStrike">
                <a:solidFill>
                  <a:schemeClr val="dk1"/>
                </a:solidFill>
                <a:latin typeface="Calibri"/>
                <a:ea typeface="Calibri"/>
                <a:cs typeface="Calibri"/>
                <a:sym typeface="Calibri"/>
              </a:defRPr>
            </a:lvl2pPr>
            <a:lvl3pPr lvl="2" marR="0" rtl="0" algn="l">
              <a:spcBef>
                <a:spcPts val="48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3pPr>
            <a:lvl4pPr lvl="3" marR="0" rtl="0" algn="l">
              <a:spcBef>
                <a:spcPts val="400"/>
              </a:spcBef>
              <a:spcAft>
                <a:spcPts val="0"/>
              </a:spcAft>
              <a:buClr>
                <a:schemeClr val="dk1"/>
              </a:buClr>
              <a:buSzPts val="2000"/>
              <a:buFont typeface="Arial"/>
              <a:buNone/>
              <a:defRPr b="0" i="0" sz="2000" u="none" cap="none" strike="noStrike">
                <a:solidFill>
                  <a:schemeClr val="dk1"/>
                </a:solidFill>
                <a:latin typeface="Calibri"/>
                <a:ea typeface="Calibri"/>
                <a:cs typeface="Calibri"/>
                <a:sym typeface="Calibri"/>
              </a:defRPr>
            </a:lvl4pPr>
            <a:lvl5pPr lvl="4" marR="0" rtl="0" algn="l">
              <a:spcBef>
                <a:spcPts val="400"/>
              </a:spcBef>
              <a:spcAft>
                <a:spcPts val="0"/>
              </a:spcAft>
              <a:buClr>
                <a:schemeClr val="dk1"/>
              </a:buClr>
              <a:buSzPts val="2000"/>
              <a:buFont typeface="Arial"/>
              <a:buNone/>
              <a:defRPr b="0" i="0" sz="2000" u="none" cap="none" strike="noStrike">
                <a:solidFill>
                  <a:schemeClr val="dk1"/>
                </a:solidFill>
                <a:latin typeface="Calibri"/>
                <a:ea typeface="Calibri"/>
                <a:cs typeface="Calibri"/>
                <a:sym typeface="Calibri"/>
              </a:defRPr>
            </a:lvl5pPr>
            <a:lvl6pPr lvl="5" marR="0" rtl="0" algn="l">
              <a:spcBef>
                <a:spcPts val="400"/>
              </a:spcBef>
              <a:spcAft>
                <a:spcPts val="0"/>
              </a:spcAft>
              <a:buClr>
                <a:schemeClr val="dk1"/>
              </a:buClr>
              <a:buSzPts val="2000"/>
              <a:buFont typeface="Arial"/>
              <a:buNone/>
              <a:defRPr b="0" i="0" sz="2000" u="none" cap="none" strike="noStrike">
                <a:solidFill>
                  <a:schemeClr val="dk1"/>
                </a:solidFill>
                <a:latin typeface="Calibri"/>
                <a:ea typeface="Calibri"/>
                <a:cs typeface="Calibri"/>
                <a:sym typeface="Calibri"/>
              </a:defRPr>
            </a:lvl6pPr>
            <a:lvl7pPr lvl="6" marR="0" rtl="0" algn="l">
              <a:spcBef>
                <a:spcPts val="400"/>
              </a:spcBef>
              <a:spcAft>
                <a:spcPts val="0"/>
              </a:spcAft>
              <a:buClr>
                <a:schemeClr val="dk1"/>
              </a:buClr>
              <a:buSzPts val="2000"/>
              <a:buFont typeface="Arial"/>
              <a:buNone/>
              <a:defRPr b="0" i="0" sz="2000" u="none" cap="none" strike="noStrike">
                <a:solidFill>
                  <a:schemeClr val="dk1"/>
                </a:solidFill>
                <a:latin typeface="Calibri"/>
                <a:ea typeface="Calibri"/>
                <a:cs typeface="Calibri"/>
                <a:sym typeface="Calibri"/>
              </a:defRPr>
            </a:lvl7pPr>
            <a:lvl8pPr lvl="7" marR="0" rtl="0" algn="l">
              <a:spcBef>
                <a:spcPts val="400"/>
              </a:spcBef>
              <a:spcAft>
                <a:spcPts val="0"/>
              </a:spcAft>
              <a:buClr>
                <a:schemeClr val="dk1"/>
              </a:buClr>
              <a:buSzPts val="2000"/>
              <a:buFont typeface="Arial"/>
              <a:buNone/>
              <a:defRPr b="0" i="0" sz="2000" u="none" cap="none" strike="noStrike">
                <a:solidFill>
                  <a:schemeClr val="dk1"/>
                </a:solidFill>
                <a:latin typeface="Calibri"/>
                <a:ea typeface="Calibri"/>
                <a:cs typeface="Calibri"/>
                <a:sym typeface="Calibri"/>
              </a:defRPr>
            </a:lvl8pPr>
            <a:lvl9pPr lvl="8" marR="0" rtl="0" algn="l">
              <a:spcBef>
                <a:spcPts val="400"/>
              </a:spcBef>
              <a:spcAft>
                <a:spcPts val="0"/>
              </a:spcAft>
              <a:buClr>
                <a:schemeClr val="dk1"/>
              </a:buClr>
              <a:buSzPts val="2000"/>
              <a:buFont typeface="Arial"/>
              <a:buNone/>
              <a:defRPr b="0" i="0" sz="2000" u="none" cap="none" strike="noStrike">
                <a:solidFill>
                  <a:schemeClr val="dk1"/>
                </a:solidFill>
                <a:latin typeface="Calibri"/>
                <a:ea typeface="Calibri"/>
                <a:cs typeface="Calibri"/>
                <a:sym typeface="Calibri"/>
              </a:defRPr>
            </a:lvl9pPr>
          </a:lstStyle>
          <a:p/>
        </p:txBody>
      </p:sp>
      <p:sp>
        <p:nvSpPr>
          <p:cNvPr id="68" name="Google Shape;68;p53"/>
          <p:cNvSpPr txBox="1"/>
          <p:nvPr>
            <p:ph idx="1" type="body"/>
          </p:nvPr>
        </p:nvSpPr>
        <p:spPr>
          <a:xfrm>
            <a:off x="1792288" y="5367338"/>
            <a:ext cx="5486400" cy="804862"/>
          </a:xfrm>
          <a:prstGeom prst="rect">
            <a:avLst/>
          </a:prstGeom>
          <a:noFill/>
          <a:ln>
            <a:noFill/>
          </a:ln>
        </p:spPr>
        <p:txBody>
          <a:bodyPr anchorCtr="0" anchor="t" bIns="45700" lIns="91425" spcFirstLastPara="1" rIns="91425" wrap="square" tIns="45700">
            <a:normAutofit/>
          </a:bodyPr>
          <a:lstStyle>
            <a:lvl1pPr indent="-228600" lvl="0" marL="457200" algn="l">
              <a:spcBef>
                <a:spcPts val="280"/>
              </a:spcBef>
              <a:spcAft>
                <a:spcPts val="0"/>
              </a:spcAft>
              <a:buClr>
                <a:schemeClr val="dk1"/>
              </a:buClr>
              <a:buSzPts val="1400"/>
              <a:buNone/>
              <a:defRPr sz="1400"/>
            </a:lvl1pPr>
            <a:lvl2pPr indent="-228600" lvl="1" marL="914400" algn="l">
              <a:spcBef>
                <a:spcPts val="240"/>
              </a:spcBef>
              <a:spcAft>
                <a:spcPts val="0"/>
              </a:spcAft>
              <a:buClr>
                <a:schemeClr val="dk1"/>
              </a:buClr>
              <a:buSzPts val="1200"/>
              <a:buNone/>
              <a:defRPr sz="1200"/>
            </a:lvl2pPr>
            <a:lvl3pPr indent="-228600" lvl="2" marL="1371600" algn="l">
              <a:spcBef>
                <a:spcPts val="200"/>
              </a:spcBef>
              <a:spcAft>
                <a:spcPts val="0"/>
              </a:spcAft>
              <a:buClr>
                <a:schemeClr val="dk1"/>
              </a:buClr>
              <a:buSzPts val="1000"/>
              <a:buNone/>
              <a:defRPr sz="1000"/>
            </a:lvl3pPr>
            <a:lvl4pPr indent="-228600" lvl="3" marL="1828800" algn="l">
              <a:spcBef>
                <a:spcPts val="180"/>
              </a:spcBef>
              <a:spcAft>
                <a:spcPts val="0"/>
              </a:spcAft>
              <a:buClr>
                <a:schemeClr val="dk1"/>
              </a:buClr>
              <a:buSzPts val="900"/>
              <a:buNone/>
              <a:defRPr sz="900"/>
            </a:lvl4pPr>
            <a:lvl5pPr indent="-228600" lvl="4" marL="2286000" algn="l">
              <a:spcBef>
                <a:spcPts val="180"/>
              </a:spcBef>
              <a:spcAft>
                <a:spcPts val="0"/>
              </a:spcAft>
              <a:buClr>
                <a:schemeClr val="dk1"/>
              </a:buClr>
              <a:buSzPts val="900"/>
              <a:buNone/>
              <a:defRPr sz="900"/>
            </a:lvl5pPr>
            <a:lvl6pPr indent="-228600" lvl="5" marL="2743200" algn="l">
              <a:spcBef>
                <a:spcPts val="180"/>
              </a:spcBef>
              <a:spcAft>
                <a:spcPts val="0"/>
              </a:spcAft>
              <a:buClr>
                <a:schemeClr val="dk1"/>
              </a:buClr>
              <a:buSzPts val="900"/>
              <a:buNone/>
              <a:defRPr sz="900"/>
            </a:lvl6pPr>
            <a:lvl7pPr indent="-228600" lvl="6" marL="3200400" algn="l">
              <a:spcBef>
                <a:spcPts val="180"/>
              </a:spcBef>
              <a:spcAft>
                <a:spcPts val="0"/>
              </a:spcAft>
              <a:buClr>
                <a:schemeClr val="dk1"/>
              </a:buClr>
              <a:buSzPts val="900"/>
              <a:buNone/>
              <a:defRPr sz="900"/>
            </a:lvl7pPr>
            <a:lvl8pPr indent="-228600" lvl="7" marL="3657600" algn="l">
              <a:spcBef>
                <a:spcPts val="180"/>
              </a:spcBef>
              <a:spcAft>
                <a:spcPts val="0"/>
              </a:spcAft>
              <a:buClr>
                <a:schemeClr val="dk1"/>
              </a:buClr>
              <a:buSzPts val="900"/>
              <a:buNone/>
              <a:defRPr sz="900"/>
            </a:lvl8pPr>
            <a:lvl9pPr indent="-228600" lvl="8" marL="4114800" algn="l">
              <a:spcBef>
                <a:spcPts val="180"/>
              </a:spcBef>
              <a:spcAft>
                <a:spcPts val="0"/>
              </a:spcAft>
              <a:buClr>
                <a:schemeClr val="dk1"/>
              </a:buClr>
              <a:buSzPts val="900"/>
              <a:buNone/>
              <a:defRPr sz="900"/>
            </a:lvl9pPr>
          </a:lstStyle>
          <a:p/>
        </p:txBody>
      </p:sp>
      <p:sp>
        <p:nvSpPr>
          <p:cNvPr id="69" name="Google Shape;69;p53"/>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0" name="Google Shape;70;p53"/>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1" name="Google Shape;71;p53"/>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10" Type="http://schemas.openxmlformats.org/officeDocument/2006/relationships/theme" Target="../theme/theme3.xml"/><Relationship Id="rId9" Type="http://schemas.openxmlformats.org/officeDocument/2006/relationships/slideLayout" Target="../slideLayouts/slideLayout20.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9" name="Shape 9"/>
        <p:cNvGrpSpPr/>
        <p:nvPr/>
      </p:nvGrpSpPr>
      <p:grpSpPr>
        <a:xfrm>
          <a:off x="0" y="0"/>
          <a:ext cx="0" cy="0"/>
          <a:chOff x="0" y="0"/>
          <a:chExt cx="0" cy="0"/>
        </a:xfrm>
      </p:grpSpPr>
      <p:sp>
        <p:nvSpPr>
          <p:cNvPr id="10" name="Google Shape;10;p42"/>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lvl1pPr lvl="0" marR="0" rtl="0" algn="ctr">
              <a:spcBef>
                <a:spcPts val="0"/>
              </a:spcBef>
              <a:spcAft>
                <a:spcPts val="0"/>
              </a:spcAft>
              <a:buClr>
                <a:schemeClr val="dk1"/>
              </a:buClr>
              <a:buSzPts val="4400"/>
              <a:buFont typeface="Calibri"/>
              <a:buNone/>
              <a:defRPr b="0" i="0" sz="4400" u="none" cap="none" strike="noStrike">
                <a:solidFill>
                  <a:schemeClr val="dk1"/>
                </a:solidFill>
                <a:latin typeface="Calibri"/>
                <a:ea typeface="Calibri"/>
                <a:cs typeface="Calibri"/>
                <a:sym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p:txBody>
      </p:sp>
      <p:sp>
        <p:nvSpPr>
          <p:cNvPr id="11" name="Google Shape;11;p42"/>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lvl1pPr indent="-431800" lvl="0" marL="457200" marR="0" rtl="0" algn="l">
              <a:spcBef>
                <a:spcPts val="640"/>
              </a:spcBef>
              <a:spcAft>
                <a:spcPts val="0"/>
              </a:spcAft>
              <a:buClr>
                <a:schemeClr val="dk1"/>
              </a:buClr>
              <a:buSzPts val="3200"/>
              <a:buFont typeface="Arial"/>
              <a:buChar char="•"/>
              <a:defRPr b="0" i="0" sz="3200" u="none" cap="none" strike="noStrike">
                <a:solidFill>
                  <a:schemeClr val="dk1"/>
                </a:solidFill>
                <a:latin typeface="Calibri"/>
                <a:ea typeface="Calibri"/>
                <a:cs typeface="Calibri"/>
                <a:sym typeface="Calibri"/>
              </a:defRPr>
            </a:lvl1pPr>
            <a:lvl2pPr indent="-406400" lvl="1" marL="914400" marR="0" rtl="0" algn="l">
              <a:spcBef>
                <a:spcPts val="560"/>
              </a:spcBef>
              <a:spcAft>
                <a:spcPts val="0"/>
              </a:spcAft>
              <a:buClr>
                <a:schemeClr val="dk1"/>
              </a:buClr>
              <a:buSzPts val="2800"/>
              <a:buFont typeface="Arial"/>
              <a:buChar char="–"/>
              <a:defRPr b="0" i="0" sz="2800" u="none" cap="none" strike="noStrike">
                <a:solidFill>
                  <a:schemeClr val="dk1"/>
                </a:solidFill>
                <a:latin typeface="Calibri"/>
                <a:ea typeface="Calibri"/>
                <a:cs typeface="Calibri"/>
                <a:sym typeface="Calibri"/>
              </a:defRPr>
            </a:lvl2pPr>
            <a:lvl3pPr indent="-381000" lvl="2" marL="1371600" marR="0" rtl="0" algn="l">
              <a:spcBef>
                <a:spcPts val="48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3pPr>
            <a:lvl4pPr indent="-355600" lvl="3" marL="18288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4pPr>
            <a:lvl5pPr indent="-355600" lvl="4" marL="22860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5pPr>
            <a:lvl6pPr indent="-355600" lvl="5" marL="27432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6pPr>
            <a:lvl7pPr indent="-355600" lvl="6" marL="32004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7pPr>
            <a:lvl8pPr indent="-355600" lvl="7" marL="36576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8pPr>
            <a:lvl9pPr indent="-355600" lvl="8" marL="4114800" marR="0" rtl="0" algn="l">
              <a:spcBef>
                <a:spcPts val="400"/>
              </a:spcBef>
              <a:spcAft>
                <a:spcPts val="0"/>
              </a:spcAft>
              <a:buClr>
                <a:schemeClr val="dk1"/>
              </a:buClr>
              <a:buSzPts val="2000"/>
              <a:buFont typeface="Arial"/>
              <a:buChar char="•"/>
              <a:defRPr b="0" i="0" sz="2000" u="none" cap="none" strike="noStrike">
                <a:solidFill>
                  <a:schemeClr val="dk1"/>
                </a:solidFill>
                <a:latin typeface="Calibri"/>
                <a:ea typeface="Calibri"/>
                <a:cs typeface="Calibri"/>
                <a:sym typeface="Calibri"/>
              </a:defRPr>
            </a:lvl9pPr>
          </a:lstStyle>
          <a:p/>
        </p:txBody>
      </p:sp>
      <p:sp>
        <p:nvSpPr>
          <p:cNvPr id="12" name="Google Shape;12;p42"/>
          <p:cNvSpPr txBox="1"/>
          <p:nvPr>
            <p:ph idx="10" type="dt"/>
          </p:nvPr>
        </p:nvSpPr>
        <p:spPr>
          <a:xfrm>
            <a:off x="457200" y="6356350"/>
            <a:ext cx="2133600" cy="365125"/>
          </a:xfrm>
          <a:prstGeom prst="rect">
            <a:avLst/>
          </a:prstGeom>
          <a:noFill/>
          <a:ln>
            <a:noFill/>
          </a:ln>
        </p:spPr>
        <p:txBody>
          <a:bodyPr anchorCtr="0" anchor="ctr" bIns="45700" lIns="91425" spcFirstLastPara="1" rIns="91425" wrap="square" tIns="45700">
            <a:noAutofit/>
          </a:bodyPr>
          <a:lstStyle>
            <a:lvl1pPr lvl="0" marR="0" rtl="0" algn="l">
              <a:spcBef>
                <a:spcPts val="0"/>
              </a:spcBef>
              <a:spcAft>
                <a:spcPts val="0"/>
              </a:spcAft>
              <a:buSzPts val="1400"/>
              <a:buNone/>
              <a:defRPr b="0" i="0" sz="120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3" name="Google Shape;13;p42"/>
          <p:cNvSpPr txBox="1"/>
          <p:nvPr>
            <p:ph idx="11" type="ftr"/>
          </p:nvPr>
        </p:nvSpPr>
        <p:spPr>
          <a:xfrm>
            <a:off x="3124200" y="6356350"/>
            <a:ext cx="2895600" cy="365125"/>
          </a:xfrm>
          <a:prstGeom prst="rect">
            <a:avLst/>
          </a:prstGeom>
          <a:noFill/>
          <a:ln>
            <a:noFill/>
          </a:ln>
        </p:spPr>
        <p:txBody>
          <a:bodyPr anchorCtr="0" anchor="ctr" bIns="45700" lIns="91425" spcFirstLastPara="1" rIns="91425" wrap="square" tIns="45700">
            <a:noAutofit/>
          </a:bodyPr>
          <a:lstStyle>
            <a:lvl1pPr lvl="0" marR="0" rtl="0" algn="ctr">
              <a:spcBef>
                <a:spcPts val="0"/>
              </a:spcBef>
              <a:spcAft>
                <a:spcPts val="0"/>
              </a:spcAft>
              <a:buSzPts val="1400"/>
              <a:buNone/>
              <a:defRPr b="0" i="0" sz="120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4" name="Google Shape;14;p42"/>
          <p:cNvSpPr txBox="1"/>
          <p:nvPr>
            <p:ph idx="12" type="sldNum"/>
          </p:nvPr>
        </p:nvSpPr>
        <p:spPr>
          <a:xfrm>
            <a:off x="6553200" y="6356350"/>
            <a:ext cx="2133600" cy="365125"/>
          </a:xfrm>
          <a:prstGeom prst="rect">
            <a:avLst/>
          </a:prstGeom>
          <a:noFill/>
          <a:ln>
            <a:noFill/>
          </a:ln>
        </p:spPr>
        <p:txBody>
          <a:bodyPr anchorCtr="0" anchor="ctr" bIns="45700" lIns="91425" spcFirstLastPara="1" rIns="91425" wrap="square" tIns="45700">
            <a:noAutofit/>
          </a:bodyPr>
          <a:lstStyle>
            <a:lvl1pPr indent="0" lvl="0" marL="0" marR="0" rtl="0" algn="r">
              <a:spcBef>
                <a:spcPts val="0"/>
              </a:spcBef>
              <a:buNone/>
              <a:defRPr b="0" i="0" sz="1200" u="none" cap="none" strike="noStrike">
                <a:solidFill>
                  <a:srgbClr val="888888"/>
                </a:solidFill>
                <a:latin typeface="Calibri"/>
                <a:ea typeface="Calibri"/>
                <a:cs typeface="Calibri"/>
                <a:sym typeface="Calibri"/>
              </a:defRPr>
            </a:lvl1pPr>
            <a:lvl2pPr indent="0" lvl="1" marL="0" marR="0" rtl="0" algn="r">
              <a:spcBef>
                <a:spcPts val="0"/>
              </a:spcBef>
              <a:buNone/>
              <a:defRPr b="0" i="0" sz="1200" u="none" cap="none" strike="noStrike">
                <a:solidFill>
                  <a:srgbClr val="888888"/>
                </a:solidFill>
                <a:latin typeface="Calibri"/>
                <a:ea typeface="Calibri"/>
                <a:cs typeface="Calibri"/>
                <a:sym typeface="Calibri"/>
              </a:defRPr>
            </a:lvl2pPr>
            <a:lvl3pPr indent="0" lvl="2" marL="0" marR="0" rtl="0" algn="r">
              <a:spcBef>
                <a:spcPts val="0"/>
              </a:spcBef>
              <a:buNone/>
              <a:defRPr b="0" i="0" sz="1200" u="none" cap="none" strike="noStrike">
                <a:solidFill>
                  <a:srgbClr val="888888"/>
                </a:solidFill>
                <a:latin typeface="Calibri"/>
                <a:ea typeface="Calibri"/>
                <a:cs typeface="Calibri"/>
                <a:sym typeface="Calibri"/>
              </a:defRPr>
            </a:lvl3pPr>
            <a:lvl4pPr indent="0" lvl="3" marL="0" marR="0" rtl="0" algn="r">
              <a:spcBef>
                <a:spcPts val="0"/>
              </a:spcBef>
              <a:buNone/>
              <a:defRPr b="0" i="0" sz="1200" u="none" cap="none" strike="noStrike">
                <a:solidFill>
                  <a:srgbClr val="888888"/>
                </a:solidFill>
                <a:latin typeface="Calibri"/>
                <a:ea typeface="Calibri"/>
                <a:cs typeface="Calibri"/>
                <a:sym typeface="Calibri"/>
              </a:defRPr>
            </a:lvl4pPr>
            <a:lvl5pPr indent="0" lvl="4" marL="0" marR="0" rtl="0" algn="r">
              <a:spcBef>
                <a:spcPts val="0"/>
              </a:spcBef>
              <a:buNone/>
              <a:defRPr b="0" i="0" sz="1200" u="none" cap="none" strike="noStrike">
                <a:solidFill>
                  <a:srgbClr val="888888"/>
                </a:solidFill>
                <a:latin typeface="Calibri"/>
                <a:ea typeface="Calibri"/>
                <a:cs typeface="Calibri"/>
                <a:sym typeface="Calibri"/>
              </a:defRPr>
            </a:lvl5pPr>
            <a:lvl6pPr indent="0" lvl="5" marL="0" marR="0" rtl="0" algn="r">
              <a:spcBef>
                <a:spcPts val="0"/>
              </a:spcBef>
              <a:buNone/>
              <a:defRPr b="0" i="0" sz="1200" u="none" cap="none" strike="noStrike">
                <a:solidFill>
                  <a:srgbClr val="888888"/>
                </a:solidFill>
                <a:latin typeface="Calibri"/>
                <a:ea typeface="Calibri"/>
                <a:cs typeface="Calibri"/>
                <a:sym typeface="Calibri"/>
              </a:defRPr>
            </a:lvl6pPr>
            <a:lvl7pPr indent="0" lvl="6" marL="0" marR="0" rtl="0" algn="r">
              <a:spcBef>
                <a:spcPts val="0"/>
              </a:spcBef>
              <a:buNone/>
              <a:defRPr b="0" i="0" sz="1200" u="none" cap="none" strike="noStrike">
                <a:solidFill>
                  <a:srgbClr val="888888"/>
                </a:solidFill>
                <a:latin typeface="Calibri"/>
                <a:ea typeface="Calibri"/>
                <a:cs typeface="Calibri"/>
                <a:sym typeface="Calibri"/>
              </a:defRPr>
            </a:lvl7pPr>
            <a:lvl8pPr indent="0" lvl="7" marL="0" marR="0" rtl="0" algn="r">
              <a:spcBef>
                <a:spcPts val="0"/>
              </a:spcBef>
              <a:buNone/>
              <a:defRPr b="0" i="0" sz="1200" u="none" cap="none" strike="noStrike">
                <a:solidFill>
                  <a:srgbClr val="888888"/>
                </a:solidFill>
                <a:latin typeface="Calibri"/>
                <a:ea typeface="Calibri"/>
                <a:cs typeface="Calibri"/>
                <a:sym typeface="Calibri"/>
              </a:defRPr>
            </a:lvl8pPr>
            <a:lvl9pPr indent="0" lvl="8" marL="0" marR="0" rtl="0" algn="r">
              <a:spcBef>
                <a:spcPts val="0"/>
              </a:spcBef>
              <a:buNone/>
              <a:defRPr b="0" i="0" sz="12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84" name="Shape 84"/>
        <p:cNvGrpSpPr/>
        <p:nvPr/>
      </p:nvGrpSpPr>
      <p:grpSpPr>
        <a:xfrm>
          <a:off x="0" y="0"/>
          <a:ext cx="0" cy="0"/>
          <a:chOff x="0" y="0"/>
          <a:chExt cx="0" cy="0"/>
        </a:xfrm>
      </p:grpSpPr>
      <p:sp>
        <p:nvSpPr>
          <p:cNvPr id="85" name="Google Shape;85;p45"/>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lvl1pPr lvl="0"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1pPr>
            <a:lvl2pPr lvl="1"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2pPr>
            <a:lvl3pPr lvl="2"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3pPr>
            <a:lvl4pPr lvl="3"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4pPr>
            <a:lvl5pPr lvl="4"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5pPr>
            <a:lvl6pPr lvl="5"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6pPr>
            <a:lvl7pPr lvl="6"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7pPr>
            <a:lvl8pPr lvl="7"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8pPr>
            <a:lvl9pPr lvl="8"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9pPr>
          </a:lstStyle>
          <a:p/>
        </p:txBody>
      </p:sp>
      <p:sp>
        <p:nvSpPr>
          <p:cNvPr id="86" name="Google Shape;86;p45"/>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Autofit/>
          </a:bodyPr>
          <a:lstStyle>
            <a:lvl1pPr indent="-431800" lvl="0" marL="457200" marR="0" rtl="0" algn="l">
              <a:lnSpc>
                <a:spcPct val="100000"/>
              </a:lnSpc>
              <a:spcBef>
                <a:spcPts val="640"/>
              </a:spcBef>
              <a:spcAft>
                <a:spcPts val="0"/>
              </a:spcAft>
              <a:buClr>
                <a:schemeClr val="dk1"/>
              </a:buClr>
              <a:buSzPts val="3200"/>
              <a:buFont typeface="Arial"/>
              <a:buChar char="•"/>
              <a:defRPr b="0" i="0" sz="3200" u="none" cap="none" strike="noStrike">
                <a:solidFill>
                  <a:schemeClr val="dk1"/>
                </a:solidFill>
                <a:latin typeface="Arial"/>
                <a:ea typeface="Arial"/>
                <a:cs typeface="Arial"/>
                <a:sym typeface="Arial"/>
              </a:defRPr>
            </a:lvl1pPr>
            <a:lvl2pPr indent="-406400" lvl="1" marL="914400" marR="0" rtl="0" algn="l">
              <a:lnSpc>
                <a:spcPct val="100000"/>
              </a:lnSpc>
              <a:spcBef>
                <a:spcPts val="560"/>
              </a:spcBef>
              <a:spcAft>
                <a:spcPts val="0"/>
              </a:spcAft>
              <a:buClr>
                <a:schemeClr val="dk1"/>
              </a:buClr>
              <a:buSzPts val="2800"/>
              <a:buFont typeface="Arial"/>
              <a:buChar char="–"/>
              <a:defRPr b="0" i="0" sz="2800" u="none" cap="none" strike="noStrike">
                <a:solidFill>
                  <a:schemeClr val="dk1"/>
                </a:solidFill>
                <a:latin typeface="Arial"/>
                <a:ea typeface="Arial"/>
                <a:cs typeface="Arial"/>
                <a:sym typeface="Arial"/>
              </a:defRPr>
            </a:lvl2pPr>
            <a:lvl3pPr indent="-381000" lvl="2" marL="1371600" marR="0" rtl="0" algn="l">
              <a:lnSpc>
                <a:spcPct val="100000"/>
              </a:lnSpc>
              <a:spcBef>
                <a:spcPts val="480"/>
              </a:spcBef>
              <a:spcAft>
                <a:spcPts val="0"/>
              </a:spcAft>
              <a:buClr>
                <a:schemeClr val="dk1"/>
              </a:buClr>
              <a:buSzPts val="2400"/>
              <a:buFont typeface="Arial"/>
              <a:buChar char="•"/>
              <a:defRPr b="0" i="0" sz="2400" u="none" cap="none" strike="noStrike">
                <a:solidFill>
                  <a:schemeClr val="dk1"/>
                </a:solidFill>
                <a:latin typeface="Arial"/>
                <a:ea typeface="Arial"/>
                <a:cs typeface="Arial"/>
                <a:sym typeface="Arial"/>
              </a:defRPr>
            </a:lvl3pPr>
            <a:lvl4pPr indent="-355600" lvl="3" marL="18288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4pPr>
            <a:lvl5pPr indent="-355600" lvl="4" marL="22860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5pPr>
            <a:lvl6pPr indent="-355600" lvl="5" marL="27432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6pPr>
            <a:lvl7pPr indent="-355600" lvl="6" marL="32004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7pPr>
            <a:lvl8pPr indent="-355600" lvl="7" marL="36576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8pPr>
            <a:lvl9pPr indent="-355600" lvl="8" marL="41148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9pPr>
          </a:lstStyle>
          <a:p/>
        </p:txBody>
      </p:sp>
      <p:sp>
        <p:nvSpPr>
          <p:cNvPr id="87" name="Google Shape;87;p45"/>
          <p:cNvSpPr txBox="1"/>
          <p:nvPr>
            <p:ph idx="10" type="dt"/>
          </p:nvPr>
        </p:nvSpPr>
        <p:spPr>
          <a:xfrm>
            <a:off x="457200" y="6245225"/>
            <a:ext cx="2133600" cy="476250"/>
          </a:xfrm>
          <a:prstGeom prst="rect">
            <a:avLst/>
          </a:prstGeom>
          <a:noFill/>
          <a:ln>
            <a:noFill/>
          </a:ln>
        </p:spPr>
        <p:txBody>
          <a:bodyPr anchorCtr="0" anchor="t" bIns="45700" lIns="91425" spcFirstLastPara="1" rIns="91425" wrap="square" tIns="45700">
            <a:noAutofit/>
          </a:bodyPr>
          <a:lstStyle>
            <a:lvl1pPr lvl="0" marR="0" rtl="0" algn="l">
              <a:spcBef>
                <a:spcPts val="0"/>
              </a:spcBef>
              <a:spcAft>
                <a:spcPts val="0"/>
              </a:spcAft>
              <a:buClr>
                <a:schemeClr val="dk1"/>
              </a:buClr>
              <a:buSzPts val="1400"/>
              <a:buFont typeface="Arial"/>
              <a:buNone/>
              <a:defRPr b="0" i="0" sz="1400" u="none" cap="none" strike="noStrike">
                <a:solidFill>
                  <a:schemeClr val="dk1"/>
                </a:solidFill>
                <a:latin typeface="Arial"/>
                <a:ea typeface="Arial"/>
                <a:cs typeface="Arial"/>
                <a:sym typeface="Arial"/>
              </a:defRPr>
            </a:lvl1pPr>
            <a:lvl2pPr lvl="1"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2pPr>
            <a:lvl3pPr lvl="2"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3pPr>
            <a:lvl4pPr lvl="3"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4pPr>
            <a:lvl5pPr lvl="4"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5pPr>
            <a:lvl6pPr lvl="5"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6pPr>
            <a:lvl7pPr lvl="6"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7pPr>
            <a:lvl8pPr lvl="7"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8pPr>
            <a:lvl9pPr lvl="8"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9pPr>
          </a:lstStyle>
          <a:p/>
        </p:txBody>
      </p:sp>
      <p:sp>
        <p:nvSpPr>
          <p:cNvPr id="88" name="Google Shape;88;p45"/>
          <p:cNvSpPr txBox="1"/>
          <p:nvPr>
            <p:ph idx="11" type="ftr"/>
          </p:nvPr>
        </p:nvSpPr>
        <p:spPr>
          <a:xfrm>
            <a:off x="3124200" y="6245225"/>
            <a:ext cx="2895600" cy="476250"/>
          </a:xfrm>
          <a:prstGeom prst="rect">
            <a:avLst/>
          </a:prstGeom>
          <a:noFill/>
          <a:ln>
            <a:noFill/>
          </a:ln>
        </p:spPr>
        <p:txBody>
          <a:bodyPr anchorCtr="0" anchor="t" bIns="45700" lIns="91425" spcFirstLastPara="1" rIns="91425" wrap="square" tIns="45700">
            <a:noAutofit/>
          </a:bodyPr>
          <a:lstStyle>
            <a:lvl1pPr lvl="0" marR="0" rtl="0" algn="ctr">
              <a:spcBef>
                <a:spcPts val="0"/>
              </a:spcBef>
              <a:spcAft>
                <a:spcPts val="0"/>
              </a:spcAft>
              <a:buClr>
                <a:schemeClr val="dk1"/>
              </a:buClr>
              <a:buSzPts val="1400"/>
              <a:buFont typeface="Arial"/>
              <a:buNone/>
              <a:defRPr b="0" i="0" sz="1400" u="none" cap="none" strike="noStrike">
                <a:solidFill>
                  <a:schemeClr val="dk1"/>
                </a:solidFill>
                <a:latin typeface="Arial"/>
                <a:ea typeface="Arial"/>
                <a:cs typeface="Arial"/>
                <a:sym typeface="Arial"/>
              </a:defRPr>
            </a:lvl1pPr>
            <a:lvl2pPr lvl="1"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2pPr>
            <a:lvl3pPr lvl="2"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3pPr>
            <a:lvl4pPr lvl="3"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4pPr>
            <a:lvl5pPr lvl="4"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5pPr>
            <a:lvl6pPr lvl="5"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6pPr>
            <a:lvl7pPr lvl="6"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7pPr>
            <a:lvl8pPr lvl="7"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8pPr>
            <a:lvl9pPr lvl="8" marR="0" rtl="0" algn="l">
              <a:spcBef>
                <a:spcPts val="0"/>
              </a:spcBef>
              <a:spcAft>
                <a:spcPts val="0"/>
              </a:spcAft>
              <a:buClr>
                <a:schemeClr val="dk1"/>
              </a:buClr>
              <a:buSzPts val="1400"/>
              <a:buFont typeface="Arial"/>
              <a:buNone/>
              <a:defRPr b="0" i="0" sz="1800" u="none" cap="none" strike="noStrike">
                <a:solidFill>
                  <a:schemeClr val="dk1"/>
                </a:solidFill>
                <a:latin typeface="Arial"/>
                <a:ea typeface="Arial"/>
                <a:cs typeface="Arial"/>
                <a:sym typeface="Arial"/>
              </a:defRPr>
            </a:lvl9pPr>
          </a:lstStyle>
          <a:p/>
        </p:txBody>
      </p:sp>
      <p:sp>
        <p:nvSpPr>
          <p:cNvPr id="89" name="Google Shape;89;p45"/>
          <p:cNvSpPr txBox="1"/>
          <p:nvPr>
            <p:ph idx="12" type="sldNum"/>
          </p:nvPr>
        </p:nvSpPr>
        <p:spPr>
          <a:xfrm>
            <a:off x="6553200" y="6245225"/>
            <a:ext cx="2133600" cy="476250"/>
          </a:xfrm>
          <a:prstGeom prst="rect">
            <a:avLst/>
          </a:prstGeom>
          <a:noFill/>
          <a:ln>
            <a:noFill/>
          </a:ln>
        </p:spPr>
        <p:txBody>
          <a:bodyPr anchorCtr="0" anchor="t" bIns="45700" lIns="91425" spcFirstLastPara="1" rIns="91425" wrap="square" tIns="45700">
            <a:noAutofit/>
          </a:bodyPr>
          <a:lstStyle>
            <a:lvl1pPr indent="0" lvl="0" marL="0" marR="0" rt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1pPr>
            <a:lvl2pPr indent="0" lvl="1" marL="0" marR="0" rt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2pPr>
            <a:lvl3pPr indent="0" lvl="2" marL="0" marR="0" rt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3pPr>
            <a:lvl4pPr indent="0" lvl="3" marL="0" marR="0" rt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4pPr>
            <a:lvl5pPr indent="0" lvl="4" marL="0" marR="0" rt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5pPr>
            <a:lvl6pPr indent="0" lvl="5" marL="0" marR="0" rt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6pPr>
            <a:lvl7pPr indent="0" lvl="6" marL="0" marR="0" rt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7pPr>
            <a:lvl8pPr indent="0" lvl="7" marL="0" marR="0" rt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8pPr>
            <a:lvl9pPr indent="0" lvl="8" marL="0" marR="0" rtl="0" algn="r">
              <a:spcBef>
                <a:spcPts val="0"/>
              </a:spcBef>
              <a:spcAft>
                <a:spcPts val="0"/>
              </a:spcAft>
              <a:buClr>
                <a:srgbClr val="000000"/>
              </a:buClr>
              <a:buSzPts val="1400"/>
              <a:buFont typeface="Arial"/>
              <a:buNone/>
              <a:defRPr b="0" i="0" sz="1400" u="none" cap="none" strike="noStrike">
                <a:solidFill>
                  <a:srgbClr val="000000"/>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0.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4.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5.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8.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9.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hyperlink" Target="http://www.tehnologijahrane.com/pravilnik/pravilnik-o-zdravstvenoj-ispravnosti-dijetetskih-proizvoda" TargetMode="Externa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40.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4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2" name="Shape 152"/>
        <p:cNvGrpSpPr/>
        <p:nvPr/>
      </p:nvGrpSpPr>
      <p:grpSpPr>
        <a:xfrm>
          <a:off x="0" y="0"/>
          <a:ext cx="0" cy="0"/>
          <a:chOff x="0" y="0"/>
          <a:chExt cx="0" cy="0"/>
        </a:xfrm>
      </p:grpSpPr>
      <p:sp>
        <p:nvSpPr>
          <p:cNvPr id="153" name="Google Shape;153;p1"/>
          <p:cNvSpPr txBox="1"/>
          <p:nvPr>
            <p:ph type="title"/>
          </p:nvPr>
        </p:nvSpPr>
        <p:spPr>
          <a:xfrm>
            <a:off x="457200" y="274638"/>
            <a:ext cx="8229600" cy="2297106"/>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2880"/>
              <a:buFont typeface="Times New Roman"/>
              <a:buNone/>
            </a:pPr>
            <a:r>
              <a:rPr lang="en-US" sz="2880">
                <a:latin typeface="Times New Roman"/>
                <a:ea typeface="Times New Roman"/>
                <a:cs typeface="Times New Roman"/>
                <a:sym typeface="Times New Roman"/>
              </a:rPr>
              <a:t>Интегрисане акaдемске студије фармације</a:t>
            </a:r>
            <a:br>
              <a:rPr lang="en-US" sz="2880">
                <a:latin typeface="Times New Roman"/>
                <a:ea typeface="Times New Roman"/>
                <a:cs typeface="Times New Roman"/>
                <a:sym typeface="Times New Roman"/>
              </a:rPr>
            </a:br>
            <a:r>
              <a:rPr lang="en-US" sz="2880">
                <a:latin typeface="Times New Roman"/>
                <a:ea typeface="Times New Roman"/>
                <a:cs typeface="Times New Roman"/>
                <a:sym typeface="Times New Roman"/>
              </a:rPr>
              <a:t>Нутритивни суплементи – И18</a:t>
            </a:r>
            <a:br>
              <a:rPr lang="en-US" sz="2880">
                <a:latin typeface="Times New Roman"/>
                <a:ea typeface="Times New Roman"/>
                <a:cs typeface="Times New Roman"/>
                <a:sym typeface="Times New Roman"/>
              </a:rPr>
            </a:br>
            <a:br>
              <a:rPr lang="en-US" sz="2880">
                <a:latin typeface="Times New Roman"/>
                <a:ea typeface="Times New Roman"/>
                <a:cs typeface="Times New Roman"/>
                <a:sym typeface="Times New Roman"/>
              </a:rPr>
            </a:br>
            <a:r>
              <a:rPr lang="en-US" sz="2880">
                <a:latin typeface="Times New Roman"/>
                <a:ea typeface="Times New Roman"/>
                <a:cs typeface="Times New Roman"/>
                <a:sym typeface="Times New Roman"/>
              </a:rPr>
              <a:t>8. недељa</a:t>
            </a:r>
            <a:br>
              <a:rPr lang="en-US" sz="2880"/>
            </a:br>
            <a:endParaRPr sz="2880"/>
          </a:p>
        </p:txBody>
      </p:sp>
      <p:sp>
        <p:nvSpPr>
          <p:cNvPr id="154" name="Google Shape;154;p1"/>
          <p:cNvSpPr txBox="1"/>
          <p:nvPr>
            <p:ph idx="1" type="body"/>
          </p:nvPr>
        </p:nvSpPr>
        <p:spPr>
          <a:xfrm>
            <a:off x="457200" y="2643182"/>
            <a:ext cx="8229600" cy="3482981"/>
          </a:xfrm>
          <a:prstGeom prst="rect">
            <a:avLst/>
          </a:prstGeom>
          <a:noFill/>
          <a:ln>
            <a:noFill/>
          </a:ln>
        </p:spPr>
        <p:txBody>
          <a:bodyPr anchorCtr="0" anchor="t" bIns="45700" lIns="91425" spcFirstLastPara="1" rIns="91425" wrap="square" tIns="45700">
            <a:normAutofit/>
          </a:bodyPr>
          <a:lstStyle/>
          <a:p>
            <a:pPr indent="-342900" lvl="0" marL="342900" rtl="0" algn="just">
              <a:spcBef>
                <a:spcPts val="0"/>
              </a:spcBef>
              <a:spcAft>
                <a:spcPts val="0"/>
              </a:spcAft>
              <a:buClr>
                <a:schemeClr val="dk1"/>
              </a:buClr>
              <a:buSzPts val="3200"/>
              <a:buChar char="•"/>
            </a:pPr>
            <a:r>
              <a:rPr b="1" lang="en-US">
                <a:latin typeface="Times New Roman"/>
                <a:ea typeface="Times New Roman"/>
                <a:cs typeface="Times New Roman"/>
                <a:sym typeface="Times New Roman"/>
              </a:rPr>
              <a:t>Формуле за одојчад. Храна за одојчад и малу децу. Храна за особе на дијети за мршављење. Храна за посебне медицинске намене. Замене за со за људску исхрану.Храна за особе интолерантне на глутен а наставе</a:t>
            </a:r>
            <a:endParaRPr b="1">
              <a:latin typeface="Times New Roman"/>
              <a:ea typeface="Times New Roman"/>
              <a:cs typeface="Times New Roman"/>
              <a:sym typeface="Times New Roman"/>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11" name="Shape 211"/>
        <p:cNvGrpSpPr/>
        <p:nvPr/>
      </p:nvGrpSpPr>
      <p:grpSpPr>
        <a:xfrm>
          <a:off x="0" y="0"/>
          <a:ext cx="0" cy="0"/>
          <a:chOff x="0" y="0"/>
          <a:chExt cx="0" cy="0"/>
        </a:xfrm>
      </p:grpSpPr>
      <p:sp>
        <p:nvSpPr>
          <p:cNvPr id="212" name="Google Shape;212;p10"/>
          <p:cNvSpPr txBox="1"/>
          <p:nvPr>
            <p:ph idx="1" type="body"/>
          </p:nvPr>
        </p:nvSpPr>
        <p:spPr>
          <a:xfrm>
            <a:off x="457200" y="1000108"/>
            <a:ext cx="8229600" cy="5126055"/>
          </a:xfrm>
          <a:prstGeom prst="rect">
            <a:avLst/>
          </a:prstGeom>
          <a:noFill/>
          <a:ln>
            <a:noFill/>
          </a:ln>
        </p:spPr>
        <p:txBody>
          <a:bodyPr anchorCtr="0" anchor="t" bIns="45700" lIns="91425" spcFirstLastPara="1" rIns="91425" wrap="square" tIns="45700">
            <a:normAutofit/>
          </a:bodyPr>
          <a:lstStyle/>
          <a:p>
            <a:pPr indent="-342900" lvl="0" marL="342900" rtl="0" algn="just">
              <a:lnSpc>
                <a:spcPct val="90000"/>
              </a:lnSpc>
              <a:spcBef>
                <a:spcPts val="0"/>
              </a:spcBef>
              <a:spcAft>
                <a:spcPts val="0"/>
              </a:spcAft>
              <a:buClr>
                <a:schemeClr val="dk1"/>
              </a:buClr>
              <a:buSzPts val="3200"/>
              <a:buChar char="•"/>
            </a:pPr>
            <a:r>
              <a:rPr lang="en-US">
                <a:latin typeface="Times New Roman"/>
                <a:ea typeface="Times New Roman"/>
                <a:cs typeface="Times New Roman"/>
                <a:sym typeface="Times New Roman"/>
              </a:rPr>
              <a:t>Дијететски производи намењени су да задовоље посебне нутритивне захтеве и то:</a:t>
            </a:r>
            <a:endParaRPr/>
          </a:p>
          <a:p>
            <a:pPr indent="0" lvl="0" marL="0" rtl="0" algn="just">
              <a:lnSpc>
                <a:spcPct val="90000"/>
              </a:lnSpc>
              <a:spcBef>
                <a:spcPts val="640"/>
              </a:spcBef>
              <a:spcAft>
                <a:spcPts val="0"/>
              </a:spcAft>
              <a:buClr>
                <a:schemeClr val="dk1"/>
              </a:buClr>
              <a:buSzPts val="3200"/>
              <a:buNone/>
            </a:pPr>
            <a:r>
              <a:rPr lang="en-US">
                <a:latin typeface="Times New Roman"/>
                <a:ea typeface="Times New Roman"/>
                <a:cs typeface="Times New Roman"/>
                <a:sym typeface="Times New Roman"/>
              </a:rPr>
              <a:t>1) здраве одојчади и мале деце;</a:t>
            </a:r>
            <a:endParaRPr/>
          </a:p>
          <a:p>
            <a:pPr indent="0" lvl="0" marL="0" rtl="0" algn="just">
              <a:lnSpc>
                <a:spcPct val="90000"/>
              </a:lnSpc>
              <a:spcBef>
                <a:spcPts val="640"/>
              </a:spcBef>
              <a:spcAft>
                <a:spcPts val="0"/>
              </a:spcAft>
              <a:buClr>
                <a:schemeClr val="dk1"/>
              </a:buClr>
              <a:buSzPts val="3200"/>
              <a:buNone/>
            </a:pPr>
            <a:r>
              <a:rPr lang="en-US">
                <a:latin typeface="Times New Roman"/>
                <a:ea typeface="Times New Roman"/>
                <a:cs typeface="Times New Roman"/>
                <a:sym typeface="Times New Roman"/>
              </a:rPr>
              <a:t>2) одређене категорије особа код којих је поремећен процес пробаве или метаболизма;</a:t>
            </a:r>
            <a:endParaRPr/>
          </a:p>
          <a:p>
            <a:pPr indent="0" lvl="0" marL="0" rtl="0" algn="just">
              <a:lnSpc>
                <a:spcPct val="90000"/>
              </a:lnSpc>
              <a:spcBef>
                <a:spcPts val="640"/>
              </a:spcBef>
              <a:spcAft>
                <a:spcPts val="0"/>
              </a:spcAft>
              <a:buClr>
                <a:schemeClr val="dk1"/>
              </a:buClr>
              <a:buSzPts val="3200"/>
              <a:buNone/>
            </a:pPr>
            <a:r>
              <a:rPr lang="en-US">
                <a:latin typeface="Times New Roman"/>
                <a:ea typeface="Times New Roman"/>
                <a:cs typeface="Times New Roman"/>
                <a:sym typeface="Times New Roman"/>
              </a:rPr>
              <a:t>3) одређене категорије особа које се налазе у посебним физиолошким стањима и код којих је потребно постићи посебно деловање контролисаним уносом одређених састојака хране;</a:t>
            </a:r>
            <a:endParaRPr/>
          </a:p>
          <a:p>
            <a:pPr indent="-139700" lvl="0" marL="342900" rtl="0" algn="l">
              <a:lnSpc>
                <a:spcPct val="90000"/>
              </a:lnSpc>
              <a:spcBef>
                <a:spcPts val="640"/>
              </a:spcBef>
              <a:spcAft>
                <a:spcPts val="0"/>
              </a:spcAft>
              <a:buClr>
                <a:schemeClr val="dk1"/>
              </a:buClr>
              <a:buSzPts val="3200"/>
              <a:buNone/>
            </a:pPr>
            <a:r>
              <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16" name="Shape 216"/>
        <p:cNvGrpSpPr/>
        <p:nvPr/>
      </p:nvGrpSpPr>
      <p:grpSpPr>
        <a:xfrm>
          <a:off x="0" y="0"/>
          <a:ext cx="0" cy="0"/>
          <a:chOff x="0" y="0"/>
          <a:chExt cx="0" cy="0"/>
        </a:xfrm>
      </p:grpSpPr>
      <p:sp>
        <p:nvSpPr>
          <p:cNvPr id="217" name="Google Shape;217;p11"/>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p>
            <a:pPr indent="0" lvl="0" marL="0" rtl="0" algn="ctr">
              <a:spcBef>
                <a:spcPts val="0"/>
              </a:spcBef>
              <a:spcAft>
                <a:spcPts val="0"/>
              </a:spcAft>
              <a:buClr>
                <a:schemeClr val="dk1"/>
              </a:buClr>
              <a:buSzPts val="3200"/>
              <a:buFont typeface="Times New Roman"/>
              <a:buNone/>
            </a:pPr>
            <a:r>
              <a:rPr lang="en-US" sz="3200">
                <a:latin typeface="Times New Roman"/>
                <a:ea typeface="Times New Roman"/>
                <a:cs typeface="Times New Roman"/>
                <a:sym typeface="Times New Roman"/>
              </a:rPr>
              <a:t>Дијететски производи зависно од састава и намене, стављају се према члану 3. овог правилника у промет као:</a:t>
            </a:r>
            <a:br>
              <a:rPr lang="en-US" sz="3200"/>
            </a:br>
            <a:endParaRPr sz="3200"/>
          </a:p>
        </p:txBody>
      </p:sp>
      <p:sp>
        <p:nvSpPr>
          <p:cNvPr id="218" name="Google Shape;218;p11"/>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0" lvl="0" marL="0" rtl="0" algn="l">
              <a:spcBef>
                <a:spcPts val="0"/>
              </a:spcBef>
              <a:spcAft>
                <a:spcPts val="0"/>
              </a:spcAft>
              <a:buClr>
                <a:schemeClr val="dk1"/>
              </a:buClr>
              <a:buSzPts val="3200"/>
              <a:buNone/>
            </a:pPr>
            <a:r>
              <a:rPr lang="en-US">
                <a:latin typeface="Times New Roman"/>
                <a:ea typeface="Times New Roman"/>
                <a:cs typeface="Times New Roman"/>
                <a:sym typeface="Times New Roman"/>
              </a:rPr>
              <a:t>1) формуле за одојчад;</a:t>
            </a:r>
            <a:endParaRPr/>
          </a:p>
          <a:p>
            <a:pPr indent="0" lvl="0" marL="0" rtl="0" algn="l">
              <a:spcBef>
                <a:spcPts val="640"/>
              </a:spcBef>
              <a:spcAft>
                <a:spcPts val="0"/>
              </a:spcAft>
              <a:buClr>
                <a:schemeClr val="dk1"/>
              </a:buClr>
              <a:buSzPts val="3200"/>
              <a:buNone/>
            </a:pPr>
            <a:r>
              <a:rPr lang="en-US">
                <a:latin typeface="Times New Roman"/>
                <a:ea typeface="Times New Roman"/>
                <a:cs typeface="Times New Roman"/>
                <a:sym typeface="Times New Roman"/>
              </a:rPr>
              <a:t>2) храна за одојчад и малу децу;</a:t>
            </a:r>
            <a:endParaRPr/>
          </a:p>
          <a:p>
            <a:pPr indent="0" lvl="0" marL="0" rtl="0" algn="l">
              <a:spcBef>
                <a:spcPts val="640"/>
              </a:spcBef>
              <a:spcAft>
                <a:spcPts val="0"/>
              </a:spcAft>
              <a:buClr>
                <a:schemeClr val="dk1"/>
              </a:buClr>
              <a:buSzPts val="3200"/>
              <a:buNone/>
            </a:pPr>
            <a:r>
              <a:rPr lang="en-US">
                <a:latin typeface="Times New Roman"/>
                <a:ea typeface="Times New Roman"/>
                <a:cs typeface="Times New Roman"/>
                <a:sym typeface="Times New Roman"/>
              </a:rPr>
              <a:t>3) храна за особе на дијети за мршављење;</a:t>
            </a:r>
            <a:endParaRPr/>
          </a:p>
          <a:p>
            <a:pPr indent="0" lvl="0" marL="0" rtl="0" algn="l">
              <a:spcBef>
                <a:spcPts val="640"/>
              </a:spcBef>
              <a:spcAft>
                <a:spcPts val="0"/>
              </a:spcAft>
              <a:buClr>
                <a:schemeClr val="dk1"/>
              </a:buClr>
              <a:buSzPts val="3200"/>
              <a:buNone/>
            </a:pPr>
            <a:r>
              <a:rPr lang="en-US">
                <a:latin typeface="Times New Roman"/>
                <a:ea typeface="Times New Roman"/>
                <a:cs typeface="Times New Roman"/>
                <a:sym typeface="Times New Roman"/>
              </a:rPr>
              <a:t>4) храна за посебне медицинске намене;</a:t>
            </a:r>
            <a:endParaRPr/>
          </a:p>
          <a:p>
            <a:pPr indent="0" lvl="0" marL="0" rtl="0" algn="l">
              <a:spcBef>
                <a:spcPts val="640"/>
              </a:spcBef>
              <a:spcAft>
                <a:spcPts val="0"/>
              </a:spcAft>
              <a:buClr>
                <a:schemeClr val="dk1"/>
              </a:buClr>
              <a:buSzPts val="3200"/>
              <a:buNone/>
            </a:pPr>
            <a:r>
              <a:rPr lang="en-US">
                <a:latin typeface="Times New Roman"/>
                <a:ea typeface="Times New Roman"/>
                <a:cs typeface="Times New Roman"/>
                <a:sym typeface="Times New Roman"/>
              </a:rPr>
              <a:t>5) храна за особе интолерантне на глутен;</a:t>
            </a:r>
            <a:endParaRPr/>
          </a:p>
          <a:p>
            <a:pPr indent="0" lvl="0" marL="0" rtl="0" algn="l">
              <a:spcBef>
                <a:spcPts val="640"/>
              </a:spcBef>
              <a:spcAft>
                <a:spcPts val="0"/>
              </a:spcAft>
              <a:buClr>
                <a:schemeClr val="dk1"/>
              </a:buClr>
              <a:buSzPts val="3200"/>
              <a:buNone/>
            </a:pPr>
            <a:r>
              <a:rPr lang="en-US">
                <a:latin typeface="Times New Roman"/>
                <a:ea typeface="Times New Roman"/>
                <a:cs typeface="Times New Roman"/>
                <a:sym typeface="Times New Roman"/>
              </a:rPr>
              <a:t>6) замене за со за људску исхрану, и</a:t>
            </a:r>
            <a:endParaRPr/>
          </a:p>
          <a:p>
            <a:pPr indent="0" lvl="0" marL="0" rtl="0" algn="l">
              <a:spcBef>
                <a:spcPts val="640"/>
              </a:spcBef>
              <a:spcAft>
                <a:spcPts val="0"/>
              </a:spcAft>
              <a:buClr>
                <a:schemeClr val="dk1"/>
              </a:buClr>
              <a:buSzPts val="3200"/>
              <a:buNone/>
            </a:pPr>
            <a:r>
              <a:rPr lang="en-US">
                <a:latin typeface="Times New Roman"/>
                <a:ea typeface="Times New Roman"/>
                <a:cs typeface="Times New Roman"/>
                <a:sym typeface="Times New Roman"/>
              </a:rPr>
              <a:t>7) додаци исхрани (дијететски суплементи).</a:t>
            </a:r>
            <a:endParaRPr/>
          </a:p>
          <a:p>
            <a:pPr indent="-139700" lvl="0" marL="342900" rtl="0" algn="l">
              <a:spcBef>
                <a:spcPts val="640"/>
              </a:spcBef>
              <a:spcAft>
                <a:spcPts val="0"/>
              </a:spcAft>
              <a:buClr>
                <a:schemeClr val="dk1"/>
              </a:buClr>
              <a:buSzPts val="3200"/>
              <a:buNone/>
            </a:pPr>
            <a:r>
              <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2" name="Shape 222"/>
        <p:cNvGrpSpPr/>
        <p:nvPr/>
      </p:nvGrpSpPr>
      <p:grpSpPr>
        <a:xfrm>
          <a:off x="0" y="0"/>
          <a:ext cx="0" cy="0"/>
          <a:chOff x="0" y="0"/>
          <a:chExt cx="0" cy="0"/>
        </a:xfrm>
      </p:grpSpPr>
      <p:sp>
        <p:nvSpPr>
          <p:cNvPr id="223" name="Google Shape;223;p12"/>
          <p:cNvSpPr txBox="1"/>
          <p:nvPr>
            <p:ph type="title"/>
          </p:nvPr>
        </p:nvSpPr>
        <p:spPr>
          <a:xfrm>
            <a:off x="0" y="0"/>
            <a:ext cx="9144000" cy="990600"/>
          </a:xfrm>
          <a:prstGeom prst="rect">
            <a:avLst/>
          </a:prstGeom>
          <a:noFill/>
          <a:ln>
            <a:noFill/>
          </a:ln>
        </p:spPr>
        <p:txBody>
          <a:bodyPr anchorCtr="0" anchor="ctr" bIns="45700" lIns="91425" spcFirstLastPara="1" rIns="91425" wrap="square" tIns="45700">
            <a:noAutofit/>
          </a:bodyPr>
          <a:lstStyle/>
          <a:p>
            <a:pPr indent="0" lvl="0" marL="0" rtl="0" algn="ctr">
              <a:spcBef>
                <a:spcPts val="0"/>
              </a:spcBef>
              <a:spcAft>
                <a:spcPts val="0"/>
              </a:spcAft>
              <a:buClr>
                <a:schemeClr val="dk1"/>
              </a:buClr>
              <a:buSzPts val="3600"/>
              <a:buFont typeface="Times New Roman"/>
              <a:buNone/>
            </a:pPr>
            <a:r>
              <a:rPr b="1" lang="en-US" sz="3600">
                <a:latin typeface="Times New Roman"/>
                <a:ea typeface="Times New Roman"/>
                <a:cs typeface="Times New Roman"/>
                <a:sym typeface="Times New Roman"/>
              </a:rPr>
              <a:t>ДИЈЕТЕТСКИ СУПЛЕМЕНТИ</a:t>
            </a:r>
            <a:r>
              <a:rPr b="1" lang="en-US" sz="3600"/>
              <a:t> </a:t>
            </a:r>
            <a:br>
              <a:rPr b="1" lang="en-US" sz="2800"/>
            </a:br>
            <a:endParaRPr sz="2800"/>
          </a:p>
        </p:txBody>
      </p:sp>
      <p:sp>
        <p:nvSpPr>
          <p:cNvPr id="224" name="Google Shape;224;p12"/>
          <p:cNvSpPr txBox="1"/>
          <p:nvPr>
            <p:ph idx="1" type="body"/>
          </p:nvPr>
        </p:nvSpPr>
        <p:spPr>
          <a:xfrm>
            <a:off x="0" y="685800"/>
            <a:ext cx="9144000" cy="6172200"/>
          </a:xfrm>
          <a:prstGeom prst="rect">
            <a:avLst/>
          </a:prstGeom>
          <a:noFill/>
          <a:ln>
            <a:noFill/>
          </a:ln>
        </p:spPr>
        <p:txBody>
          <a:bodyPr anchorCtr="0" anchor="t" bIns="45700" lIns="91425" spcFirstLastPara="1" rIns="91425" wrap="square" tIns="45700">
            <a:normAutofit/>
          </a:bodyPr>
          <a:lstStyle/>
          <a:p>
            <a:pPr indent="-342900" lvl="0" marL="342900" rtl="0" algn="just">
              <a:spcBef>
                <a:spcPts val="0"/>
              </a:spcBef>
              <a:spcAft>
                <a:spcPts val="0"/>
              </a:spcAft>
              <a:buClr>
                <a:schemeClr val="dk1"/>
              </a:buClr>
              <a:buSzPts val="2800"/>
              <a:buFont typeface="Noto Sans Symbols"/>
              <a:buChar char="❑"/>
            </a:pPr>
            <a:r>
              <a:rPr lang="en-US" sz="2800">
                <a:latin typeface="Times New Roman"/>
                <a:ea typeface="Times New Roman"/>
                <a:cs typeface="Times New Roman"/>
                <a:sym typeface="Times New Roman"/>
              </a:rPr>
              <a:t>Због начина живота и осталих субјективних и објективних разлога није увек могуће да се само храном унесу сви потребни нутритиенти у одговарајућим количинама па се за то користе додаци исхрани(дијететски суплементи).</a:t>
            </a:r>
            <a:endParaRPr/>
          </a:p>
          <a:p>
            <a:pPr indent="-165100" lvl="0" marL="342900" rtl="0" algn="just">
              <a:spcBef>
                <a:spcPts val="560"/>
              </a:spcBef>
              <a:spcAft>
                <a:spcPts val="0"/>
              </a:spcAft>
              <a:buClr>
                <a:schemeClr val="dk1"/>
              </a:buClr>
              <a:buSzPts val="2800"/>
              <a:buFont typeface="Noto Sans Symbols"/>
              <a:buNone/>
            </a:pPr>
            <a:r>
              <a:t/>
            </a:r>
            <a:endParaRPr sz="2800">
              <a:latin typeface="Times New Roman"/>
              <a:ea typeface="Times New Roman"/>
              <a:cs typeface="Times New Roman"/>
              <a:sym typeface="Times New Roman"/>
            </a:endParaRPr>
          </a:p>
          <a:p>
            <a:pPr indent="-342900" lvl="0" marL="342900" rtl="0" algn="just">
              <a:spcBef>
                <a:spcPts val="560"/>
              </a:spcBef>
              <a:spcAft>
                <a:spcPts val="0"/>
              </a:spcAft>
              <a:buClr>
                <a:schemeClr val="dk1"/>
              </a:buClr>
              <a:buSzPts val="2800"/>
              <a:buFont typeface="Noto Sans Symbols"/>
              <a:buChar char="❑"/>
            </a:pPr>
            <a:r>
              <a:rPr lang="en-US" sz="2800">
                <a:latin typeface="Times New Roman"/>
                <a:ea typeface="Times New Roman"/>
                <a:cs typeface="Times New Roman"/>
                <a:sym typeface="Times New Roman"/>
              </a:rPr>
              <a:t>Дијететски суплементи или додаци исхрани су производи који својим активним састојцима могу да помогну, појачају или асистирају јачању природних функција организма. </a:t>
            </a: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8" name="Shape 228"/>
        <p:cNvGrpSpPr/>
        <p:nvPr/>
      </p:nvGrpSpPr>
      <p:grpSpPr>
        <a:xfrm>
          <a:off x="0" y="0"/>
          <a:ext cx="0" cy="0"/>
          <a:chOff x="0" y="0"/>
          <a:chExt cx="0" cy="0"/>
        </a:xfrm>
      </p:grpSpPr>
      <p:sp>
        <p:nvSpPr>
          <p:cNvPr id="229" name="Google Shape;229;p13"/>
          <p:cNvSpPr txBox="1"/>
          <p:nvPr>
            <p:ph type="title"/>
          </p:nvPr>
        </p:nvSpPr>
        <p:spPr>
          <a:xfrm>
            <a:off x="457200" y="785794"/>
            <a:ext cx="8229600" cy="857256"/>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3959"/>
              <a:buFont typeface="Times New Roman"/>
              <a:buNone/>
            </a:pPr>
            <a:r>
              <a:rPr lang="en-US" sz="3959">
                <a:latin typeface="Times New Roman"/>
                <a:ea typeface="Times New Roman"/>
                <a:cs typeface="Times New Roman"/>
                <a:sym typeface="Times New Roman"/>
              </a:rPr>
              <a:t>У потенцијалне кориснике дијететских суплемената спадају: </a:t>
            </a:r>
            <a:br>
              <a:rPr lang="en-US" sz="3959">
                <a:latin typeface="Times New Roman"/>
                <a:ea typeface="Times New Roman"/>
                <a:cs typeface="Times New Roman"/>
                <a:sym typeface="Times New Roman"/>
              </a:rPr>
            </a:br>
            <a:endParaRPr sz="3959"/>
          </a:p>
        </p:txBody>
      </p:sp>
      <p:sp>
        <p:nvSpPr>
          <p:cNvPr id="230" name="Google Shape;230;p13"/>
          <p:cNvSpPr txBox="1"/>
          <p:nvPr>
            <p:ph idx="1" type="body"/>
          </p:nvPr>
        </p:nvSpPr>
        <p:spPr>
          <a:xfrm>
            <a:off x="428596" y="1785926"/>
            <a:ext cx="8229600" cy="4525963"/>
          </a:xfrm>
          <a:prstGeom prst="rect">
            <a:avLst/>
          </a:prstGeom>
          <a:noFill/>
          <a:ln>
            <a:noFill/>
          </a:ln>
        </p:spPr>
        <p:txBody>
          <a:bodyPr anchorCtr="0" anchor="t" bIns="45700" lIns="91425" spcFirstLastPara="1" rIns="91425" wrap="square" tIns="45700">
            <a:normAutofit/>
          </a:bodyPr>
          <a:lstStyle/>
          <a:p>
            <a:pPr indent="-342900" lvl="0" marL="342900" rtl="0" algn="just">
              <a:spcBef>
                <a:spcPts val="0"/>
              </a:spcBef>
              <a:spcAft>
                <a:spcPts val="0"/>
              </a:spcAft>
              <a:buClr>
                <a:schemeClr val="dk1"/>
              </a:buClr>
              <a:buSzPts val="3200"/>
              <a:buFont typeface="Noto Sans Symbols"/>
              <a:buChar char="✔"/>
            </a:pPr>
            <a:r>
              <a:rPr lang="en-US">
                <a:latin typeface="Times New Roman"/>
                <a:ea typeface="Times New Roman"/>
                <a:cs typeface="Times New Roman"/>
                <a:sym typeface="Times New Roman"/>
              </a:rPr>
              <a:t>особе са повећаним нутритивним потребама,</a:t>
            </a:r>
            <a:endParaRPr/>
          </a:p>
          <a:p>
            <a:pPr indent="-342900" lvl="0" marL="342900" rtl="0" algn="just">
              <a:spcBef>
                <a:spcPts val="640"/>
              </a:spcBef>
              <a:spcAft>
                <a:spcPts val="0"/>
              </a:spcAft>
              <a:buClr>
                <a:schemeClr val="dk1"/>
              </a:buClr>
              <a:buSzPts val="3200"/>
              <a:buFont typeface="Noto Sans Symbols"/>
              <a:buChar char="✔"/>
            </a:pPr>
            <a:r>
              <a:rPr lang="en-US">
                <a:latin typeface="Times New Roman"/>
                <a:ea typeface="Times New Roman"/>
                <a:cs typeface="Times New Roman"/>
                <a:sym typeface="Times New Roman"/>
              </a:rPr>
              <a:t>особе са смањеним уносом појединих састојака хране, </a:t>
            </a:r>
            <a:endParaRPr/>
          </a:p>
          <a:p>
            <a:pPr indent="-342900" lvl="0" marL="342900" rtl="0" algn="just">
              <a:spcBef>
                <a:spcPts val="640"/>
              </a:spcBef>
              <a:spcAft>
                <a:spcPts val="0"/>
              </a:spcAft>
              <a:buClr>
                <a:schemeClr val="dk1"/>
              </a:buClr>
              <a:buSzPts val="3200"/>
              <a:buFont typeface="Noto Sans Symbols"/>
              <a:buChar char="✔"/>
            </a:pPr>
            <a:r>
              <a:rPr lang="en-US">
                <a:latin typeface="Times New Roman"/>
                <a:ea typeface="Times New Roman"/>
                <a:cs typeface="Times New Roman"/>
                <a:sym typeface="Times New Roman"/>
              </a:rPr>
              <a:t>особе код којих се жели постићи одређено физиолошко деловање и </a:t>
            </a:r>
            <a:endParaRPr/>
          </a:p>
          <a:p>
            <a:pPr indent="-342900" lvl="0" marL="342900" rtl="0" algn="just">
              <a:spcBef>
                <a:spcPts val="640"/>
              </a:spcBef>
              <a:spcAft>
                <a:spcPts val="0"/>
              </a:spcAft>
              <a:buClr>
                <a:schemeClr val="dk1"/>
              </a:buClr>
              <a:buSzPts val="3200"/>
              <a:buFont typeface="Noto Sans Symbols"/>
              <a:buChar char="✔"/>
            </a:pPr>
            <a:r>
              <a:rPr lang="en-US">
                <a:latin typeface="Times New Roman"/>
                <a:ea typeface="Times New Roman"/>
                <a:cs typeface="Times New Roman"/>
                <a:sym typeface="Times New Roman"/>
              </a:rPr>
              <a:t>особе из посебне категорије становништва                           (деца, труднице, спортисти).</a:t>
            </a:r>
            <a:endParaRPr>
              <a:latin typeface="Times New Roman"/>
              <a:ea typeface="Times New Roman"/>
              <a:cs typeface="Times New Roman"/>
              <a:sym typeface="Times New Roman"/>
            </a:endParaRPr>
          </a:p>
          <a:p>
            <a:pPr indent="-139700" lvl="0" marL="342900" rtl="0" algn="l">
              <a:spcBef>
                <a:spcPts val="640"/>
              </a:spcBef>
              <a:spcAft>
                <a:spcPts val="0"/>
              </a:spcAft>
              <a:buClr>
                <a:schemeClr val="dk1"/>
              </a:buClr>
              <a:buSzPts val="3200"/>
              <a:buNone/>
            </a:pPr>
            <a:r>
              <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4" name="Shape 234"/>
        <p:cNvGrpSpPr/>
        <p:nvPr/>
      </p:nvGrpSpPr>
      <p:grpSpPr>
        <a:xfrm>
          <a:off x="0" y="0"/>
          <a:ext cx="0" cy="0"/>
          <a:chOff x="0" y="0"/>
          <a:chExt cx="0" cy="0"/>
        </a:xfrm>
      </p:grpSpPr>
      <p:sp>
        <p:nvSpPr>
          <p:cNvPr id="235" name="Google Shape;235;p14"/>
          <p:cNvSpPr txBox="1"/>
          <p:nvPr>
            <p:ph type="title"/>
          </p:nvPr>
        </p:nvSpPr>
        <p:spPr>
          <a:xfrm>
            <a:off x="457200" y="274638"/>
            <a:ext cx="8229600" cy="72547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000"/>
              <a:buFont typeface="Times New Roman"/>
              <a:buNone/>
            </a:pPr>
            <a:r>
              <a:rPr lang="en-US" sz="4000">
                <a:latin typeface="Times New Roman"/>
                <a:ea typeface="Times New Roman"/>
                <a:cs typeface="Times New Roman"/>
                <a:sym typeface="Times New Roman"/>
              </a:rPr>
              <a:t>Оптимална дечја исхрана</a:t>
            </a:r>
            <a:endParaRPr sz="4000"/>
          </a:p>
        </p:txBody>
      </p:sp>
      <p:sp>
        <p:nvSpPr>
          <p:cNvPr id="236" name="Google Shape;236;p14"/>
          <p:cNvSpPr txBox="1"/>
          <p:nvPr>
            <p:ph idx="1" type="body"/>
          </p:nvPr>
        </p:nvSpPr>
        <p:spPr>
          <a:xfrm>
            <a:off x="457200" y="1285860"/>
            <a:ext cx="8229600" cy="4840303"/>
          </a:xfrm>
          <a:prstGeom prst="rect">
            <a:avLst/>
          </a:prstGeom>
          <a:noFill/>
          <a:ln>
            <a:noFill/>
          </a:ln>
        </p:spPr>
        <p:txBody>
          <a:bodyPr anchorCtr="0" anchor="t" bIns="45700" lIns="91425" spcFirstLastPara="1" rIns="91425" wrap="square" tIns="45700">
            <a:noAutofit/>
          </a:bodyPr>
          <a:lstStyle/>
          <a:p>
            <a:pPr indent="-342900" lvl="0" marL="342900" rtl="0" algn="just">
              <a:spcBef>
                <a:spcPts val="0"/>
              </a:spcBef>
              <a:spcAft>
                <a:spcPts val="0"/>
              </a:spcAft>
              <a:buClr>
                <a:schemeClr val="dk1"/>
              </a:buClr>
              <a:buSzPts val="2400"/>
              <a:buNone/>
            </a:pPr>
            <a:r>
              <a:rPr lang="en-US" sz="2400">
                <a:latin typeface="Times New Roman"/>
                <a:ea typeface="Times New Roman"/>
                <a:cs typeface="Times New Roman"/>
                <a:sym typeface="Times New Roman"/>
              </a:rPr>
              <a:t>     Оптимална дечја исхрана, мора да садржи енергетске,градивне и заштитне хранљиве састојке у таквој количини и међусобном односу да на најбољи могући начин задовољи њихове физиолошке потребе.</a:t>
            </a:r>
            <a:endParaRPr/>
          </a:p>
          <a:p>
            <a:pPr indent="-190500" lvl="0" marL="342900" rtl="0" algn="l">
              <a:spcBef>
                <a:spcPts val="480"/>
              </a:spcBef>
              <a:spcAft>
                <a:spcPts val="0"/>
              </a:spcAft>
              <a:buClr>
                <a:schemeClr val="dk1"/>
              </a:buClr>
              <a:buSzPts val="2400"/>
              <a:buNone/>
            </a:pPr>
            <a:r>
              <a:t/>
            </a:r>
            <a:endParaRPr sz="2400">
              <a:latin typeface="Times New Roman"/>
              <a:ea typeface="Times New Roman"/>
              <a:cs typeface="Times New Roman"/>
              <a:sym typeface="Times New Roman"/>
            </a:endParaRPr>
          </a:p>
          <a:p>
            <a:pPr indent="-342900" lvl="0" marL="342900" rtl="0" algn="l">
              <a:spcBef>
                <a:spcPts val="480"/>
              </a:spcBef>
              <a:spcAft>
                <a:spcPts val="0"/>
              </a:spcAft>
              <a:buClr>
                <a:schemeClr val="dk1"/>
              </a:buClr>
              <a:buSzPts val="2400"/>
              <a:buNone/>
            </a:pPr>
            <a:r>
              <a:rPr lang="en-US" sz="2400">
                <a:latin typeface="Times New Roman"/>
                <a:ea typeface="Times New Roman"/>
                <a:cs typeface="Times New Roman"/>
                <a:sym typeface="Times New Roman"/>
              </a:rPr>
              <a:t>    Специфичне нутритивне потребе одојчади и мале деце проистичу из:</a:t>
            </a:r>
            <a:endParaRPr/>
          </a:p>
          <a:p>
            <a:pPr indent="-342900" lvl="0" marL="342900" rtl="0" algn="l">
              <a:spcBef>
                <a:spcPts val="480"/>
              </a:spcBef>
              <a:spcAft>
                <a:spcPts val="0"/>
              </a:spcAft>
              <a:buClr>
                <a:schemeClr val="dk1"/>
              </a:buClr>
              <a:buSzPts val="2400"/>
              <a:buChar char="•"/>
            </a:pPr>
            <a:r>
              <a:rPr lang="en-US" sz="2400">
                <a:latin typeface="Times New Roman"/>
                <a:ea typeface="Times New Roman"/>
                <a:cs typeface="Times New Roman"/>
                <a:sym typeface="Times New Roman"/>
              </a:rPr>
              <a:t>интензивног раста и развоја</a:t>
            </a:r>
            <a:endParaRPr/>
          </a:p>
          <a:p>
            <a:pPr indent="-342900" lvl="0" marL="342900" rtl="0" algn="l">
              <a:spcBef>
                <a:spcPts val="480"/>
              </a:spcBef>
              <a:spcAft>
                <a:spcPts val="0"/>
              </a:spcAft>
              <a:buClr>
                <a:schemeClr val="dk1"/>
              </a:buClr>
              <a:buSzPts val="2400"/>
              <a:buChar char="•"/>
            </a:pPr>
            <a:r>
              <a:rPr lang="en-US" sz="2400">
                <a:latin typeface="Times New Roman"/>
                <a:ea typeface="Times New Roman"/>
                <a:cs typeface="Times New Roman"/>
                <a:sym typeface="Times New Roman"/>
              </a:rPr>
              <a:t>брзих метаболички процеса</a:t>
            </a:r>
            <a:endParaRPr/>
          </a:p>
          <a:p>
            <a:pPr indent="-342900" lvl="0" marL="342900" rtl="0" algn="l">
              <a:spcBef>
                <a:spcPts val="480"/>
              </a:spcBef>
              <a:spcAft>
                <a:spcPts val="0"/>
              </a:spcAft>
              <a:buClr>
                <a:schemeClr val="dk1"/>
              </a:buClr>
              <a:buSzPts val="2400"/>
              <a:buChar char="•"/>
            </a:pPr>
            <a:r>
              <a:rPr lang="en-US" sz="2400">
                <a:latin typeface="Times New Roman"/>
                <a:ea typeface="Times New Roman"/>
                <a:cs typeface="Times New Roman"/>
                <a:sym typeface="Times New Roman"/>
              </a:rPr>
              <a:t>малих нутритивних резерви</a:t>
            </a:r>
            <a:endParaRPr/>
          </a:p>
          <a:p>
            <a:pPr indent="-342900" lvl="0" marL="342900" rtl="0" algn="l">
              <a:spcBef>
                <a:spcPts val="480"/>
              </a:spcBef>
              <a:spcAft>
                <a:spcPts val="0"/>
              </a:spcAft>
              <a:buClr>
                <a:schemeClr val="dk1"/>
              </a:buClr>
              <a:buSzPts val="2400"/>
              <a:buChar char="•"/>
            </a:pPr>
            <a:r>
              <a:rPr lang="en-US" sz="2400">
                <a:latin typeface="Times New Roman"/>
                <a:ea typeface="Times New Roman"/>
                <a:cs typeface="Times New Roman"/>
                <a:sym typeface="Times New Roman"/>
              </a:rPr>
              <a:t>недовољне развијености органа и ткива</a:t>
            </a:r>
            <a:endParaRPr/>
          </a:p>
          <a:p>
            <a:pPr indent="-342900" lvl="0" marL="342900" rtl="0" algn="l">
              <a:spcBef>
                <a:spcPts val="480"/>
              </a:spcBef>
              <a:spcAft>
                <a:spcPts val="0"/>
              </a:spcAft>
              <a:buClr>
                <a:schemeClr val="dk1"/>
              </a:buClr>
              <a:buSzPts val="2400"/>
              <a:buNone/>
            </a:pPr>
            <a:r>
              <a:rPr lang="en-US" sz="2400">
                <a:latin typeface="Times New Roman"/>
                <a:ea typeface="Times New Roman"/>
                <a:cs typeface="Times New Roman"/>
                <a:sym typeface="Times New Roman"/>
              </a:rPr>
              <a:t>      -недостатак зуба,</a:t>
            </a:r>
            <a:endParaRPr/>
          </a:p>
          <a:p>
            <a:pPr indent="-342900" lvl="0" marL="342900" rtl="0" algn="l">
              <a:spcBef>
                <a:spcPts val="480"/>
              </a:spcBef>
              <a:spcAft>
                <a:spcPts val="0"/>
              </a:spcAft>
              <a:buClr>
                <a:schemeClr val="dk1"/>
              </a:buClr>
              <a:buSzPts val="2400"/>
              <a:buNone/>
            </a:pPr>
            <a:r>
              <a:rPr lang="en-US" sz="2400">
                <a:latin typeface="Times New Roman"/>
                <a:ea typeface="Times New Roman"/>
                <a:cs typeface="Times New Roman"/>
                <a:sym typeface="Times New Roman"/>
              </a:rPr>
              <a:t>      -непотпуна ресорптивна способност</a:t>
            </a:r>
            <a:endParaRPr sz="2400">
              <a:latin typeface="Times New Roman"/>
              <a:ea typeface="Times New Roman"/>
              <a:cs typeface="Times New Roman"/>
              <a:sym typeface="Times New Roman"/>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40" name="Shape 240"/>
        <p:cNvGrpSpPr/>
        <p:nvPr/>
      </p:nvGrpSpPr>
      <p:grpSpPr>
        <a:xfrm>
          <a:off x="0" y="0"/>
          <a:ext cx="0" cy="0"/>
          <a:chOff x="0" y="0"/>
          <a:chExt cx="0" cy="0"/>
        </a:xfrm>
      </p:grpSpPr>
      <p:sp>
        <p:nvSpPr>
          <p:cNvPr id="241" name="Google Shape;241;p15"/>
          <p:cNvSpPr txBox="1"/>
          <p:nvPr>
            <p:ph idx="1" type="body"/>
          </p:nvPr>
        </p:nvSpPr>
        <p:spPr>
          <a:xfrm>
            <a:off x="457200" y="857232"/>
            <a:ext cx="8229600" cy="5268931"/>
          </a:xfrm>
          <a:prstGeom prst="rect">
            <a:avLst/>
          </a:prstGeom>
          <a:noFill/>
          <a:ln>
            <a:noFill/>
          </a:ln>
        </p:spPr>
        <p:txBody>
          <a:bodyPr anchorCtr="0" anchor="t" bIns="45700" lIns="91425" spcFirstLastPara="1" rIns="91425" wrap="square" tIns="45700">
            <a:normAutofit/>
          </a:bodyPr>
          <a:lstStyle/>
          <a:p>
            <a:pPr indent="-342900" lvl="0" marL="342900" rtl="0" algn="just">
              <a:spcBef>
                <a:spcPts val="0"/>
              </a:spcBef>
              <a:spcAft>
                <a:spcPts val="0"/>
              </a:spcAft>
              <a:buClr>
                <a:schemeClr val="dk1"/>
              </a:buClr>
              <a:buSzPts val="3200"/>
              <a:buChar char="•"/>
            </a:pPr>
            <a:r>
              <a:rPr lang="en-US">
                <a:latin typeface="Times New Roman"/>
                <a:ea typeface="Times New Roman"/>
                <a:cs typeface="Times New Roman"/>
                <a:sym typeface="Times New Roman"/>
              </a:rPr>
              <a:t>Одојчад карактеришу потребе за већом количином течне хране, лаке сварљивости и велике искористљивости њених састојака, подељене у већи број дневних оброка.</a:t>
            </a:r>
            <a:endParaRPr/>
          </a:p>
          <a:p>
            <a:pPr indent="-342900" lvl="0" marL="342900" rtl="0" algn="just">
              <a:spcBef>
                <a:spcPts val="640"/>
              </a:spcBef>
              <a:spcAft>
                <a:spcPts val="0"/>
              </a:spcAft>
              <a:buClr>
                <a:schemeClr val="dk1"/>
              </a:buClr>
              <a:buSzPts val="3200"/>
              <a:buChar char="•"/>
            </a:pPr>
            <a:r>
              <a:rPr lang="en-US">
                <a:latin typeface="Times New Roman"/>
                <a:ea typeface="Times New Roman"/>
                <a:cs typeface="Times New Roman"/>
                <a:sym typeface="Times New Roman"/>
              </a:rPr>
              <a:t>Намирница која се сматра најадекватнијом у овом периоду је мајчино млеко у првих четири до шест месеци живота нема потребе уводити у исхрану беба друге намирнице.</a:t>
            </a:r>
            <a:endParaRPr>
              <a:latin typeface="Times New Roman"/>
              <a:ea typeface="Times New Roman"/>
              <a:cs typeface="Times New Roman"/>
              <a:sym typeface="Times New Roman"/>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45" name="Shape 245"/>
        <p:cNvGrpSpPr/>
        <p:nvPr/>
      </p:nvGrpSpPr>
      <p:grpSpPr>
        <a:xfrm>
          <a:off x="0" y="0"/>
          <a:ext cx="0" cy="0"/>
          <a:chOff x="0" y="0"/>
          <a:chExt cx="0" cy="0"/>
        </a:xfrm>
      </p:grpSpPr>
      <p:sp>
        <p:nvSpPr>
          <p:cNvPr id="246" name="Google Shape;246;p16"/>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3600"/>
              <a:buFont typeface="Times New Roman"/>
              <a:buNone/>
            </a:pPr>
            <a:r>
              <a:rPr lang="en-US" sz="3600">
                <a:latin typeface="Times New Roman"/>
                <a:ea typeface="Times New Roman"/>
                <a:cs typeface="Times New Roman"/>
                <a:sym typeface="Times New Roman"/>
              </a:rPr>
              <a:t>ДИЈЕТЕТСКИ ПРОИЗВОДИ</a:t>
            </a:r>
            <a:endParaRPr sz="3600">
              <a:latin typeface="Times New Roman"/>
              <a:ea typeface="Times New Roman"/>
              <a:cs typeface="Times New Roman"/>
              <a:sym typeface="Times New Roman"/>
            </a:endParaRPr>
          </a:p>
        </p:txBody>
      </p:sp>
      <p:sp>
        <p:nvSpPr>
          <p:cNvPr id="247" name="Google Shape;247;p16"/>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514350" lvl="0" marL="514350" rtl="0" algn="just">
              <a:lnSpc>
                <a:spcPct val="80000"/>
              </a:lnSpc>
              <a:spcBef>
                <a:spcPts val="0"/>
              </a:spcBef>
              <a:spcAft>
                <a:spcPts val="0"/>
              </a:spcAft>
              <a:buClr>
                <a:schemeClr val="dk1"/>
              </a:buClr>
              <a:buSzPts val="2240"/>
              <a:buAutoNum type="arabicPeriod"/>
            </a:pPr>
            <a:r>
              <a:rPr b="1" lang="en-US" sz="2240">
                <a:latin typeface="Times New Roman"/>
                <a:ea typeface="Times New Roman"/>
                <a:cs typeface="Times New Roman"/>
                <a:sym typeface="Times New Roman"/>
              </a:rPr>
              <a:t>Формуле за одојчад</a:t>
            </a:r>
            <a:r>
              <a:rPr lang="en-US" sz="2240">
                <a:latin typeface="Times New Roman"/>
                <a:ea typeface="Times New Roman"/>
                <a:cs typeface="Times New Roman"/>
                <a:sym typeface="Times New Roman"/>
              </a:rPr>
              <a:t>, намењене за исхрану здраве одојчади, морају у производњи и промету, у погледу здравствене исправности, састава и обележавања одговарати условима прописаним овим правилником.</a:t>
            </a:r>
            <a:endParaRPr sz="2240">
              <a:latin typeface="Times New Roman"/>
              <a:ea typeface="Times New Roman"/>
              <a:cs typeface="Times New Roman"/>
              <a:sym typeface="Times New Roman"/>
            </a:endParaRPr>
          </a:p>
          <a:p>
            <a:pPr indent="-514350" lvl="0" marL="514350" rtl="0" algn="just">
              <a:lnSpc>
                <a:spcPct val="80000"/>
              </a:lnSpc>
              <a:spcBef>
                <a:spcPts val="448"/>
              </a:spcBef>
              <a:spcAft>
                <a:spcPts val="0"/>
              </a:spcAft>
              <a:buClr>
                <a:schemeClr val="dk1"/>
              </a:buClr>
              <a:buSzPts val="2240"/>
              <a:buNone/>
            </a:pPr>
            <a:r>
              <a:rPr lang="en-US" sz="2240">
                <a:latin typeface="Times New Roman"/>
                <a:ea typeface="Times New Roman"/>
                <a:cs typeface="Times New Roman"/>
                <a:sym typeface="Times New Roman"/>
              </a:rPr>
              <a:t>        Класификују се према члану 25. овог правилника на:</a:t>
            </a:r>
            <a:endParaRPr sz="2240">
              <a:latin typeface="Times New Roman"/>
              <a:ea typeface="Times New Roman"/>
              <a:cs typeface="Times New Roman"/>
              <a:sym typeface="Times New Roman"/>
            </a:endParaRPr>
          </a:p>
          <a:p>
            <a:pPr indent="-342900" lvl="0" marL="342900" rtl="0" algn="just">
              <a:lnSpc>
                <a:spcPct val="80000"/>
              </a:lnSpc>
              <a:spcBef>
                <a:spcPts val="448"/>
              </a:spcBef>
              <a:spcAft>
                <a:spcPts val="0"/>
              </a:spcAft>
              <a:buClr>
                <a:schemeClr val="dk1"/>
              </a:buClr>
              <a:buSzPts val="2240"/>
              <a:buChar char="•"/>
            </a:pPr>
            <a:r>
              <a:rPr b="1" lang="en-US" sz="2240">
                <a:latin typeface="Times New Roman"/>
                <a:ea typeface="Times New Roman"/>
                <a:cs typeface="Times New Roman"/>
                <a:sym typeface="Times New Roman"/>
              </a:rPr>
              <a:t>Почетне</a:t>
            </a:r>
            <a:r>
              <a:rPr lang="en-US" sz="2240">
                <a:latin typeface="Times New Roman"/>
                <a:ea typeface="Times New Roman"/>
                <a:cs typeface="Times New Roman"/>
                <a:sym typeface="Times New Roman"/>
              </a:rPr>
              <a:t> формуле за одојчад (infant formulae) су дијететски производи специјално формулисане за одојчад тако да у потпуности задовоље њихове нутритивне потребе током првих шест месеци живота до увођења допунске исхране;</a:t>
            </a:r>
            <a:endParaRPr sz="2240">
              <a:latin typeface="Times New Roman"/>
              <a:ea typeface="Times New Roman"/>
              <a:cs typeface="Times New Roman"/>
              <a:sym typeface="Times New Roman"/>
            </a:endParaRPr>
          </a:p>
          <a:p>
            <a:pPr indent="-200660" lvl="0" marL="342900" rtl="0" algn="just">
              <a:lnSpc>
                <a:spcPct val="80000"/>
              </a:lnSpc>
              <a:spcBef>
                <a:spcPts val="448"/>
              </a:spcBef>
              <a:spcAft>
                <a:spcPts val="0"/>
              </a:spcAft>
              <a:buClr>
                <a:schemeClr val="dk1"/>
              </a:buClr>
              <a:buSzPts val="2240"/>
              <a:buNone/>
            </a:pPr>
            <a:r>
              <a:t/>
            </a:r>
            <a:endParaRPr b="1" sz="2240">
              <a:latin typeface="Times New Roman"/>
              <a:ea typeface="Times New Roman"/>
              <a:cs typeface="Times New Roman"/>
              <a:sym typeface="Times New Roman"/>
            </a:endParaRPr>
          </a:p>
          <a:p>
            <a:pPr indent="-342900" lvl="0" marL="342900" rtl="0" algn="just">
              <a:lnSpc>
                <a:spcPct val="80000"/>
              </a:lnSpc>
              <a:spcBef>
                <a:spcPts val="448"/>
              </a:spcBef>
              <a:spcAft>
                <a:spcPts val="0"/>
              </a:spcAft>
              <a:buClr>
                <a:schemeClr val="dk1"/>
              </a:buClr>
              <a:buSzPts val="2240"/>
              <a:buChar char="•"/>
            </a:pPr>
            <a:r>
              <a:rPr b="1" lang="en-US" sz="2240">
                <a:latin typeface="Times New Roman"/>
                <a:ea typeface="Times New Roman"/>
                <a:cs typeface="Times New Roman"/>
                <a:sym typeface="Times New Roman"/>
              </a:rPr>
              <a:t>Прелазне </a:t>
            </a:r>
            <a:r>
              <a:rPr lang="en-US" sz="2240">
                <a:latin typeface="Times New Roman"/>
                <a:ea typeface="Times New Roman"/>
                <a:cs typeface="Times New Roman"/>
                <a:sym typeface="Times New Roman"/>
              </a:rPr>
              <a:t>формуле за одојчад (follow-on formulae) су дијететски производи специјално формулисани за одојчад у периоду увођења допунске исхране тако да чине главну течну намирницу за одојчад старију од шест месеци у периоду постепеног преласка на разноврсну исхрану.</a:t>
            </a:r>
            <a:endParaRPr/>
          </a:p>
          <a:p>
            <a:pPr indent="-200660" lvl="0" marL="342900" rtl="0" algn="l">
              <a:lnSpc>
                <a:spcPct val="80000"/>
              </a:lnSpc>
              <a:spcBef>
                <a:spcPts val="448"/>
              </a:spcBef>
              <a:spcAft>
                <a:spcPts val="0"/>
              </a:spcAft>
              <a:buClr>
                <a:schemeClr val="dk1"/>
              </a:buClr>
              <a:buSzPts val="2240"/>
              <a:buNone/>
            </a:pPr>
            <a:r>
              <a:t/>
            </a:r>
            <a:endParaRPr sz="2240"/>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51" name="Shape 251"/>
        <p:cNvGrpSpPr/>
        <p:nvPr/>
      </p:nvGrpSpPr>
      <p:grpSpPr>
        <a:xfrm>
          <a:off x="0" y="0"/>
          <a:ext cx="0" cy="0"/>
          <a:chOff x="0" y="0"/>
          <a:chExt cx="0" cy="0"/>
        </a:xfrm>
      </p:grpSpPr>
      <p:sp>
        <p:nvSpPr>
          <p:cNvPr id="252" name="Google Shape;252;p17"/>
          <p:cNvSpPr txBox="1"/>
          <p:nvPr>
            <p:ph idx="1" type="body"/>
          </p:nvPr>
        </p:nvSpPr>
        <p:spPr>
          <a:xfrm>
            <a:off x="457200" y="620688"/>
            <a:ext cx="8229600" cy="5505475"/>
          </a:xfrm>
          <a:prstGeom prst="rect">
            <a:avLst/>
          </a:prstGeom>
          <a:noFill/>
          <a:ln>
            <a:noFill/>
          </a:ln>
        </p:spPr>
        <p:txBody>
          <a:bodyPr anchorCtr="0" anchor="t" bIns="45700" lIns="91425" spcFirstLastPara="1" rIns="91425" wrap="square" tIns="45700">
            <a:normAutofit/>
          </a:bodyPr>
          <a:lstStyle/>
          <a:p>
            <a:pPr indent="-342900" lvl="0" marL="342900" rtl="0" algn="just">
              <a:spcBef>
                <a:spcPts val="0"/>
              </a:spcBef>
              <a:spcAft>
                <a:spcPts val="0"/>
              </a:spcAft>
              <a:buClr>
                <a:schemeClr val="dk1"/>
              </a:buClr>
              <a:buSzPts val="3200"/>
              <a:buChar char="•"/>
            </a:pPr>
            <a:r>
              <a:rPr b="1" lang="en-US">
                <a:latin typeface="Times New Roman"/>
                <a:ea typeface="Times New Roman"/>
                <a:cs typeface="Times New Roman"/>
                <a:sym typeface="Times New Roman"/>
              </a:rPr>
              <a:t>Декларација</a:t>
            </a:r>
            <a:r>
              <a:rPr lang="en-US">
                <a:latin typeface="Times New Roman"/>
                <a:ea typeface="Times New Roman"/>
                <a:cs typeface="Times New Roman"/>
                <a:sym typeface="Times New Roman"/>
              </a:rPr>
              <a:t> за почетне формуле за одојчад и прелазне формуле за одојчад мора да буде дизајнирана тако да обезбеди неопходне информације о одговарајућој употреби производа на начин који не сме да обесхрабри дојење. </a:t>
            </a:r>
            <a:endParaRPr>
              <a:latin typeface="Times New Roman"/>
              <a:ea typeface="Times New Roman"/>
              <a:cs typeface="Times New Roman"/>
              <a:sym typeface="Times New Roman"/>
            </a:endParaRPr>
          </a:p>
          <a:p>
            <a:pPr indent="-139700" lvl="0" marL="342900" rtl="0" algn="just">
              <a:spcBef>
                <a:spcPts val="640"/>
              </a:spcBef>
              <a:spcAft>
                <a:spcPts val="0"/>
              </a:spcAft>
              <a:buClr>
                <a:schemeClr val="dk1"/>
              </a:buClr>
              <a:buSzPts val="3200"/>
              <a:buNone/>
            </a:pPr>
            <a:r>
              <a:t/>
            </a:r>
            <a:endParaRPr>
              <a:latin typeface="Times New Roman"/>
              <a:ea typeface="Times New Roman"/>
              <a:cs typeface="Times New Roman"/>
              <a:sym typeface="Times New Roman"/>
            </a:endParaRPr>
          </a:p>
          <a:p>
            <a:pPr indent="-342900" lvl="0" marL="342900" rtl="0" algn="just">
              <a:spcBef>
                <a:spcPts val="640"/>
              </a:spcBef>
              <a:spcAft>
                <a:spcPts val="0"/>
              </a:spcAft>
              <a:buClr>
                <a:schemeClr val="dk1"/>
              </a:buClr>
              <a:buSzPts val="3200"/>
              <a:buChar char="•"/>
            </a:pPr>
            <a:r>
              <a:rPr lang="en-US">
                <a:latin typeface="Times New Roman"/>
                <a:ea typeface="Times New Roman"/>
                <a:cs typeface="Times New Roman"/>
                <a:sym typeface="Times New Roman"/>
              </a:rPr>
              <a:t>Није дозвољена употреба термина као што су „хуманизовано“, „матернизовано“, „адаптирано“ и сл.</a:t>
            </a:r>
            <a:endParaRPr/>
          </a:p>
          <a:p>
            <a:pPr indent="-139700" lvl="0" marL="342900" rtl="0" algn="l">
              <a:spcBef>
                <a:spcPts val="640"/>
              </a:spcBef>
              <a:spcAft>
                <a:spcPts val="0"/>
              </a:spcAft>
              <a:buClr>
                <a:schemeClr val="dk1"/>
              </a:buClr>
              <a:buSzPts val="3200"/>
              <a:buNone/>
            </a:pPr>
            <a:r>
              <a:t/>
            </a:r>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56" name="Shape 256"/>
        <p:cNvGrpSpPr/>
        <p:nvPr/>
      </p:nvGrpSpPr>
      <p:grpSpPr>
        <a:xfrm>
          <a:off x="0" y="0"/>
          <a:ext cx="0" cy="0"/>
          <a:chOff x="0" y="0"/>
          <a:chExt cx="0" cy="0"/>
        </a:xfrm>
      </p:grpSpPr>
      <p:sp>
        <p:nvSpPr>
          <p:cNvPr id="257" name="Google Shape;257;p18"/>
          <p:cNvSpPr txBox="1"/>
          <p:nvPr>
            <p:ph idx="1" type="body"/>
          </p:nvPr>
        </p:nvSpPr>
        <p:spPr>
          <a:xfrm>
            <a:off x="179512" y="116632"/>
            <a:ext cx="8507288" cy="6552728"/>
          </a:xfrm>
          <a:prstGeom prst="rect">
            <a:avLst/>
          </a:prstGeom>
          <a:noFill/>
          <a:ln>
            <a:noFill/>
          </a:ln>
        </p:spPr>
        <p:txBody>
          <a:bodyPr anchorCtr="0" anchor="t" bIns="45700" lIns="91425" spcFirstLastPara="1" rIns="91425" wrap="square" tIns="45700">
            <a:normAutofit/>
          </a:bodyPr>
          <a:lstStyle/>
          <a:p>
            <a:pPr indent="0" lvl="0" marL="0" rtl="0" algn="l">
              <a:spcBef>
                <a:spcPts val="0"/>
              </a:spcBef>
              <a:spcAft>
                <a:spcPts val="0"/>
              </a:spcAft>
              <a:buClr>
                <a:schemeClr val="dk1"/>
              </a:buClr>
              <a:buSzPts val="3200"/>
              <a:buNone/>
            </a:pPr>
            <a:r>
              <a:t/>
            </a:r>
            <a:endParaRPr/>
          </a:p>
          <a:p>
            <a:pPr indent="0" lvl="0" marL="0" rtl="0" algn="just">
              <a:spcBef>
                <a:spcPts val="640"/>
              </a:spcBef>
              <a:spcAft>
                <a:spcPts val="0"/>
              </a:spcAft>
              <a:buClr>
                <a:schemeClr val="dk1"/>
              </a:buClr>
              <a:buSzPts val="3200"/>
              <a:buNone/>
            </a:pPr>
            <a:r>
              <a:rPr b="1" lang="en-US">
                <a:latin typeface="Times New Roman"/>
                <a:ea typeface="Times New Roman"/>
                <a:cs typeface="Times New Roman"/>
                <a:sym typeface="Times New Roman"/>
              </a:rPr>
              <a:t>Рекламирање</a:t>
            </a:r>
            <a:r>
              <a:rPr lang="en-US">
                <a:latin typeface="Times New Roman"/>
                <a:ea typeface="Times New Roman"/>
                <a:cs typeface="Times New Roman"/>
                <a:sym typeface="Times New Roman"/>
              </a:rPr>
              <a:t> почетних формула за одојчад ограничено је на публикације специјализоване за негу беба и научне публикације. Такво рекламирање мора да буде у складу са захтевима наведеним у чл. 36. до 40. и члану 41. тачка 2) став 1. правилника и мора да садржи само научне информације и податке. Ове информације не могу да стварају утисак да је храњење из бочице еквивалентно или боље за одојче од дојења.</a:t>
            </a:r>
            <a:endParaRPr/>
          </a:p>
          <a:p>
            <a:pPr indent="-139700" lvl="0" marL="342900" rtl="0" algn="l">
              <a:spcBef>
                <a:spcPts val="640"/>
              </a:spcBef>
              <a:spcAft>
                <a:spcPts val="0"/>
              </a:spcAft>
              <a:buClr>
                <a:schemeClr val="dk1"/>
              </a:buClr>
              <a:buSzPts val="3200"/>
              <a:buNone/>
            </a:pPr>
            <a:r>
              <a:t/>
            </a:r>
            <a:endParaRPr/>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61" name="Shape 261"/>
        <p:cNvGrpSpPr/>
        <p:nvPr/>
      </p:nvGrpSpPr>
      <p:grpSpPr>
        <a:xfrm>
          <a:off x="0" y="0"/>
          <a:ext cx="0" cy="0"/>
          <a:chOff x="0" y="0"/>
          <a:chExt cx="0" cy="0"/>
        </a:xfrm>
      </p:grpSpPr>
      <p:sp>
        <p:nvSpPr>
          <p:cNvPr id="262" name="Google Shape;262;p19"/>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000"/>
              <a:buFont typeface="Times New Roman"/>
              <a:buNone/>
            </a:pPr>
            <a:r>
              <a:rPr b="1" lang="en-US" sz="4000">
                <a:latin typeface="Times New Roman"/>
                <a:ea typeface="Times New Roman"/>
                <a:cs typeface="Times New Roman"/>
                <a:sym typeface="Times New Roman"/>
              </a:rPr>
              <a:t>Почетне формуле за одојчад</a:t>
            </a:r>
            <a:endParaRPr/>
          </a:p>
        </p:txBody>
      </p:sp>
      <p:sp>
        <p:nvSpPr>
          <p:cNvPr id="263" name="Google Shape;263;p19"/>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just">
              <a:lnSpc>
                <a:spcPct val="80000"/>
              </a:lnSpc>
              <a:spcBef>
                <a:spcPts val="0"/>
              </a:spcBef>
              <a:spcAft>
                <a:spcPts val="0"/>
              </a:spcAft>
              <a:buClr>
                <a:schemeClr val="dk1"/>
              </a:buClr>
              <a:buSzPts val="2720"/>
              <a:buChar char="•"/>
            </a:pPr>
            <a:r>
              <a:rPr lang="en-US" sz="2720">
                <a:latin typeface="Times New Roman"/>
                <a:ea typeface="Times New Roman"/>
                <a:cs typeface="Times New Roman"/>
                <a:sym typeface="Times New Roman"/>
              </a:rPr>
              <a:t>Почетне формуле за одојчад не смеју да се рекламирају на местима продаје давањем узорака или применом неких других промотивних метода за побољшање продаје као што су посебна паковања, давање попуста, награда, посебне продаје, рекламне продаје и повезане продаје.</a:t>
            </a:r>
            <a:endParaRPr/>
          </a:p>
          <a:p>
            <a:pPr indent="-342900" lvl="0" marL="342900" rtl="0" algn="just">
              <a:lnSpc>
                <a:spcPct val="80000"/>
              </a:lnSpc>
              <a:spcBef>
                <a:spcPts val="544"/>
              </a:spcBef>
              <a:spcAft>
                <a:spcPts val="0"/>
              </a:spcAft>
              <a:buClr>
                <a:schemeClr val="dk1"/>
              </a:buClr>
              <a:buSzPts val="2720"/>
              <a:buChar char="•"/>
            </a:pPr>
            <a:r>
              <a:rPr lang="en-US" sz="2720">
                <a:latin typeface="Times New Roman"/>
                <a:ea typeface="Times New Roman"/>
                <a:cs typeface="Times New Roman"/>
                <a:sym typeface="Times New Roman"/>
              </a:rPr>
              <a:t>Произвођачи и дистрибутери почетних формула за одојчад не смеју давати своје производе, узорке или неке друге промотивне поклоне грађанима, трудницама, мајкама или члановима њихових породица, бесплатно или по сниженој цени, било директно или индиректно преко здравствених установа или здравствених радника.</a:t>
            </a:r>
            <a:endParaRPr/>
          </a:p>
          <a:p>
            <a:pPr indent="-170180" lvl="0" marL="342900" rtl="0" algn="l">
              <a:lnSpc>
                <a:spcPct val="80000"/>
              </a:lnSpc>
              <a:spcBef>
                <a:spcPts val="544"/>
              </a:spcBef>
              <a:spcAft>
                <a:spcPts val="0"/>
              </a:spcAft>
              <a:buClr>
                <a:schemeClr val="dk1"/>
              </a:buClr>
              <a:buSzPts val="2720"/>
              <a:buNone/>
            </a:pPr>
            <a:r>
              <a:t/>
            </a:r>
            <a:endParaRPr sz="272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8" name="Shape 158"/>
        <p:cNvGrpSpPr/>
        <p:nvPr/>
      </p:nvGrpSpPr>
      <p:grpSpPr>
        <a:xfrm>
          <a:off x="0" y="0"/>
          <a:ext cx="0" cy="0"/>
          <a:chOff x="0" y="0"/>
          <a:chExt cx="0" cy="0"/>
        </a:xfrm>
      </p:grpSpPr>
      <p:sp>
        <p:nvSpPr>
          <p:cNvPr id="159" name="Google Shape;159;p2"/>
          <p:cNvSpPr txBox="1"/>
          <p:nvPr>
            <p:ph type="title"/>
          </p:nvPr>
        </p:nvSpPr>
        <p:spPr>
          <a:xfrm>
            <a:off x="900113" y="908050"/>
            <a:ext cx="7772400" cy="712788"/>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rgbClr val="A50021"/>
              </a:buClr>
              <a:buSzPts val="3200"/>
              <a:buFont typeface="Calibri"/>
              <a:buNone/>
            </a:pPr>
            <a:r>
              <a:rPr lang="en-US" sz="3200">
                <a:solidFill>
                  <a:srgbClr val="A50021"/>
                </a:solidFill>
              </a:rPr>
              <a:t>Дијететска храна-намирнице</a:t>
            </a:r>
            <a:endParaRPr sz="3200">
              <a:solidFill>
                <a:srgbClr val="A50021"/>
              </a:solidFill>
            </a:endParaRPr>
          </a:p>
        </p:txBody>
      </p:sp>
      <p:sp>
        <p:nvSpPr>
          <p:cNvPr id="160" name="Google Shape;160;p2"/>
          <p:cNvSpPr txBox="1"/>
          <p:nvPr>
            <p:ph idx="1" type="body"/>
          </p:nvPr>
        </p:nvSpPr>
        <p:spPr>
          <a:xfrm>
            <a:off x="1042988" y="1628775"/>
            <a:ext cx="7796212" cy="4587875"/>
          </a:xfrm>
          <a:prstGeom prst="rect">
            <a:avLst/>
          </a:prstGeom>
          <a:noFill/>
          <a:ln>
            <a:noFill/>
          </a:ln>
        </p:spPr>
        <p:txBody>
          <a:bodyPr anchorCtr="0" anchor="t" bIns="45700" lIns="91425" spcFirstLastPara="1" rIns="91425" wrap="square" tIns="45700">
            <a:normAutofit/>
          </a:bodyPr>
          <a:lstStyle/>
          <a:p>
            <a:pPr indent="-342900" lvl="0" marL="342900" rtl="0" algn="l">
              <a:lnSpc>
                <a:spcPct val="80000"/>
              </a:lnSpc>
              <a:spcBef>
                <a:spcPts val="0"/>
              </a:spcBef>
              <a:spcAft>
                <a:spcPts val="0"/>
              </a:spcAft>
              <a:buClr>
                <a:schemeClr val="dk1"/>
              </a:buClr>
              <a:buSzPts val="3000"/>
              <a:buChar char="•"/>
            </a:pPr>
            <a:r>
              <a:rPr lang="en-US" sz="3000"/>
              <a:t> су храна-намирнице намерно промењеног хемијског састава намењене особама са посебним медицинским и нутритивним потребама</a:t>
            </a:r>
            <a:endParaRPr/>
          </a:p>
          <a:p>
            <a:pPr indent="-342900" lvl="0" marL="342900" rtl="0" algn="l">
              <a:lnSpc>
                <a:spcPct val="80000"/>
              </a:lnSpc>
              <a:spcBef>
                <a:spcPts val="600"/>
              </a:spcBef>
              <a:spcAft>
                <a:spcPts val="0"/>
              </a:spcAft>
              <a:buClr>
                <a:schemeClr val="dk1"/>
              </a:buClr>
              <a:buSzPts val="3000"/>
              <a:buChar char="•"/>
            </a:pPr>
            <a:r>
              <a:rPr lang="en-US" sz="3000"/>
              <a:t>Могу бити:</a:t>
            </a:r>
            <a:endParaRPr sz="3000"/>
          </a:p>
          <a:p>
            <a:pPr indent="0" lvl="0" marL="0" rtl="0" algn="l">
              <a:lnSpc>
                <a:spcPct val="80000"/>
              </a:lnSpc>
              <a:spcBef>
                <a:spcPts val="600"/>
              </a:spcBef>
              <a:spcAft>
                <a:spcPts val="0"/>
              </a:spcAft>
              <a:buClr>
                <a:schemeClr val="dk1"/>
              </a:buClr>
              <a:buSzPts val="3000"/>
              <a:buNone/>
            </a:pPr>
            <a:r>
              <a:t/>
            </a:r>
            <a:endParaRPr sz="3000">
              <a:solidFill>
                <a:srgbClr val="A50021"/>
              </a:solidFill>
            </a:endParaRPr>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67" name="Shape 267"/>
        <p:cNvGrpSpPr/>
        <p:nvPr/>
      </p:nvGrpSpPr>
      <p:grpSpPr>
        <a:xfrm>
          <a:off x="0" y="0"/>
          <a:ext cx="0" cy="0"/>
          <a:chOff x="0" y="0"/>
          <a:chExt cx="0" cy="0"/>
        </a:xfrm>
      </p:grpSpPr>
      <p:sp>
        <p:nvSpPr>
          <p:cNvPr id="268" name="Google Shape;268;p20"/>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000"/>
              <a:buFont typeface="Times New Roman"/>
              <a:buNone/>
            </a:pPr>
            <a:r>
              <a:rPr b="1" lang="en-US" sz="4000">
                <a:latin typeface="Times New Roman"/>
                <a:ea typeface="Times New Roman"/>
                <a:cs typeface="Times New Roman"/>
                <a:sym typeface="Times New Roman"/>
              </a:rPr>
              <a:t>Храна за одојчад и малу децу</a:t>
            </a:r>
            <a:endParaRPr sz="4000">
              <a:latin typeface="Times New Roman"/>
              <a:ea typeface="Times New Roman"/>
              <a:cs typeface="Times New Roman"/>
              <a:sym typeface="Times New Roman"/>
            </a:endParaRPr>
          </a:p>
        </p:txBody>
      </p:sp>
      <p:sp>
        <p:nvSpPr>
          <p:cNvPr id="269" name="Google Shape;269;p20"/>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0" lvl="0" marL="0" rtl="0" algn="just">
              <a:lnSpc>
                <a:spcPct val="80000"/>
              </a:lnSpc>
              <a:spcBef>
                <a:spcPts val="0"/>
              </a:spcBef>
              <a:spcAft>
                <a:spcPts val="0"/>
              </a:spcAft>
              <a:buClr>
                <a:schemeClr val="dk1"/>
              </a:buClr>
              <a:buSzPts val="2960"/>
              <a:buNone/>
            </a:pPr>
            <a:r>
              <a:rPr b="1" lang="en-US" sz="2960">
                <a:latin typeface="Times New Roman"/>
                <a:ea typeface="Times New Roman"/>
                <a:cs typeface="Times New Roman"/>
                <a:sym typeface="Times New Roman"/>
              </a:rPr>
              <a:t> Храна за одојчад и малу децу</a:t>
            </a:r>
            <a:r>
              <a:rPr lang="en-US" sz="2960">
                <a:latin typeface="Times New Roman"/>
                <a:ea typeface="Times New Roman"/>
                <a:cs typeface="Times New Roman"/>
                <a:sym typeface="Times New Roman"/>
              </a:rPr>
              <a:t>, која се као такве презент, мора у производњи и промету, у погледу здравствене исправности, састава и обележавања одговарати условима прописаним овим правилником.</a:t>
            </a:r>
            <a:endParaRPr/>
          </a:p>
          <a:p>
            <a:pPr indent="-342900" lvl="0" marL="342900" rtl="0" algn="just">
              <a:lnSpc>
                <a:spcPct val="80000"/>
              </a:lnSpc>
              <a:spcBef>
                <a:spcPts val="592"/>
              </a:spcBef>
              <a:spcAft>
                <a:spcPts val="0"/>
              </a:spcAft>
              <a:buClr>
                <a:schemeClr val="dk1"/>
              </a:buClr>
              <a:buSzPts val="2960"/>
              <a:buChar char="•"/>
            </a:pPr>
            <a:r>
              <a:rPr lang="en-US" sz="2960">
                <a:latin typeface="Times New Roman"/>
                <a:ea typeface="Times New Roman"/>
                <a:cs typeface="Times New Roman"/>
                <a:sym typeface="Times New Roman"/>
              </a:rPr>
              <a:t>Храна за одојчад и малу децу су дијететски производи намењени за задовољење посебних потреба здраве одојчади старије од четири месеца и мале деце као допуна њиховој исхрани у периоду преласка на разноврсну исхрану.</a:t>
            </a:r>
            <a:endParaRPr/>
          </a:p>
          <a:p>
            <a:pPr indent="-154940" lvl="0" marL="342900" rtl="0" algn="l">
              <a:lnSpc>
                <a:spcPct val="80000"/>
              </a:lnSpc>
              <a:spcBef>
                <a:spcPts val="592"/>
              </a:spcBef>
              <a:spcAft>
                <a:spcPts val="0"/>
              </a:spcAft>
              <a:buClr>
                <a:schemeClr val="dk1"/>
              </a:buClr>
              <a:buSzPts val="2960"/>
              <a:buNone/>
            </a:pPr>
            <a:r>
              <a:t/>
            </a:r>
            <a:endParaRPr sz="2960"/>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73" name="Shape 273"/>
        <p:cNvGrpSpPr/>
        <p:nvPr/>
      </p:nvGrpSpPr>
      <p:grpSpPr>
        <a:xfrm>
          <a:off x="0" y="0"/>
          <a:ext cx="0" cy="0"/>
          <a:chOff x="0" y="0"/>
          <a:chExt cx="0" cy="0"/>
        </a:xfrm>
      </p:grpSpPr>
      <p:sp>
        <p:nvSpPr>
          <p:cNvPr id="274" name="Google Shape;274;p21"/>
          <p:cNvSpPr txBox="1"/>
          <p:nvPr>
            <p:ph idx="1" type="body"/>
          </p:nvPr>
        </p:nvSpPr>
        <p:spPr>
          <a:xfrm>
            <a:off x="457200" y="188640"/>
            <a:ext cx="8229600" cy="5937523"/>
          </a:xfrm>
          <a:prstGeom prst="rect">
            <a:avLst/>
          </a:prstGeom>
          <a:noFill/>
          <a:ln>
            <a:noFill/>
          </a:ln>
        </p:spPr>
        <p:txBody>
          <a:bodyPr anchorCtr="0" anchor="t" bIns="45700" lIns="91425" spcFirstLastPara="1" rIns="91425" wrap="square" tIns="45700">
            <a:normAutofit/>
          </a:bodyPr>
          <a:lstStyle/>
          <a:p>
            <a:pPr indent="0" lvl="0" marL="0" rtl="0" algn="just">
              <a:lnSpc>
                <a:spcPct val="80000"/>
              </a:lnSpc>
              <a:spcBef>
                <a:spcPts val="0"/>
              </a:spcBef>
              <a:spcAft>
                <a:spcPts val="0"/>
              </a:spcAft>
              <a:buClr>
                <a:schemeClr val="dk1"/>
              </a:buClr>
              <a:buSzPts val="2480"/>
              <a:buNone/>
            </a:pPr>
            <a:r>
              <a:rPr lang="en-US" sz="2480">
                <a:latin typeface="Times New Roman"/>
                <a:ea typeface="Times New Roman"/>
                <a:cs typeface="Times New Roman"/>
                <a:sym typeface="Times New Roman"/>
              </a:rPr>
              <a:t>Храна за одојчад и малу децу се</a:t>
            </a:r>
            <a:r>
              <a:rPr lang="en-US" sz="2480" u="sng">
                <a:latin typeface="Times New Roman"/>
                <a:ea typeface="Times New Roman"/>
                <a:cs typeface="Times New Roman"/>
                <a:sym typeface="Times New Roman"/>
              </a:rPr>
              <a:t> класификује </a:t>
            </a:r>
            <a:r>
              <a:rPr lang="en-US" sz="2480">
                <a:latin typeface="Times New Roman"/>
                <a:ea typeface="Times New Roman"/>
                <a:cs typeface="Times New Roman"/>
                <a:sym typeface="Times New Roman"/>
              </a:rPr>
              <a:t>на следећи начин:</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1) прерађене намирнице на бази жита које се деле у четири категорије:</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а) једноставна жита која су припремљена, или их треба припремити додатком млека или других одговарајућих хранљивих течности;</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б) жита са додатком високо-протеинских намирница која су припремљена или их треба припремити додатком воде или других не-протеинских течности;</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в) тестенине које се користе након кувања у кључалој води или у другим одговарајућим течностима;</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г) двопек или кекс који се користе или директно или након уситњавања уз додатак воде, млека или других погодних течности;</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2) остале прерађене намирнице изузев прерађених намирница на бази жита.</a:t>
            </a:r>
            <a:endParaRPr/>
          </a:p>
          <a:p>
            <a:pPr indent="-185420" lvl="0" marL="342900" rtl="0" algn="l">
              <a:lnSpc>
                <a:spcPct val="80000"/>
              </a:lnSpc>
              <a:spcBef>
                <a:spcPts val="496"/>
              </a:spcBef>
              <a:spcAft>
                <a:spcPts val="0"/>
              </a:spcAft>
              <a:buClr>
                <a:schemeClr val="dk1"/>
              </a:buClr>
              <a:buSzPts val="2480"/>
              <a:buNone/>
            </a:pPr>
            <a:r>
              <a:t/>
            </a:r>
            <a:endParaRPr sz="2480"/>
          </a:p>
        </p:txBody>
      </p:sp>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78" name="Shape 278"/>
        <p:cNvGrpSpPr/>
        <p:nvPr/>
      </p:nvGrpSpPr>
      <p:grpSpPr>
        <a:xfrm>
          <a:off x="0" y="0"/>
          <a:ext cx="0" cy="0"/>
          <a:chOff x="0" y="0"/>
          <a:chExt cx="0" cy="0"/>
        </a:xfrm>
      </p:grpSpPr>
      <p:sp>
        <p:nvSpPr>
          <p:cNvPr id="279" name="Google Shape;279;p22"/>
          <p:cNvSpPr txBox="1"/>
          <p:nvPr>
            <p:ph type="title"/>
          </p:nvPr>
        </p:nvSpPr>
        <p:spPr>
          <a:xfrm>
            <a:off x="457200" y="274638"/>
            <a:ext cx="8229600" cy="582594"/>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3959"/>
              <a:buFont typeface="Times New Roman"/>
              <a:buNone/>
            </a:pPr>
            <a:r>
              <a:rPr lang="en-US" sz="3959">
                <a:latin typeface="Times New Roman"/>
                <a:ea typeface="Times New Roman"/>
                <a:cs typeface="Times New Roman"/>
                <a:sym typeface="Times New Roman"/>
              </a:rPr>
              <a:t>Суплементи за одојчад и малу децу</a:t>
            </a:r>
            <a:endParaRPr sz="3959">
              <a:latin typeface="Times New Roman"/>
              <a:ea typeface="Times New Roman"/>
              <a:cs typeface="Times New Roman"/>
              <a:sym typeface="Times New Roman"/>
            </a:endParaRPr>
          </a:p>
        </p:txBody>
      </p:sp>
      <p:sp>
        <p:nvSpPr>
          <p:cNvPr id="280" name="Google Shape;280;p22"/>
          <p:cNvSpPr txBox="1"/>
          <p:nvPr>
            <p:ph idx="1" type="body"/>
          </p:nvPr>
        </p:nvSpPr>
        <p:spPr>
          <a:xfrm>
            <a:off x="457200" y="1000108"/>
            <a:ext cx="8229600" cy="5126055"/>
          </a:xfrm>
          <a:prstGeom prst="rect">
            <a:avLst/>
          </a:prstGeom>
          <a:noFill/>
          <a:ln>
            <a:noFill/>
          </a:ln>
        </p:spPr>
        <p:txBody>
          <a:bodyPr anchorCtr="0" anchor="t" bIns="45700" lIns="91425" spcFirstLastPara="1" rIns="91425" wrap="square" tIns="45700">
            <a:normAutofit/>
          </a:bodyPr>
          <a:lstStyle/>
          <a:p>
            <a:pPr indent="-342900" lvl="0" marL="342900" rtl="0" algn="just">
              <a:spcBef>
                <a:spcPts val="0"/>
              </a:spcBef>
              <a:spcAft>
                <a:spcPts val="0"/>
              </a:spcAft>
              <a:buClr>
                <a:schemeClr val="dk1"/>
              </a:buClr>
              <a:buSzPts val="3200"/>
              <a:buNone/>
            </a:pPr>
            <a:r>
              <a:rPr lang="en-US">
                <a:latin typeface="Times New Roman"/>
                <a:ea typeface="Times New Roman"/>
                <a:cs typeface="Times New Roman"/>
                <a:sym typeface="Times New Roman"/>
              </a:rPr>
              <a:t>• витамин К (по рођењу)</a:t>
            </a:r>
            <a:endParaRPr/>
          </a:p>
          <a:p>
            <a:pPr indent="-342900" lvl="0" marL="342900" rtl="0" algn="just">
              <a:spcBef>
                <a:spcPts val="640"/>
              </a:spcBef>
              <a:spcAft>
                <a:spcPts val="0"/>
              </a:spcAft>
              <a:buClr>
                <a:schemeClr val="dk1"/>
              </a:buClr>
              <a:buSzPts val="3200"/>
              <a:buNone/>
            </a:pPr>
            <a:r>
              <a:rPr lang="en-US">
                <a:latin typeface="Times New Roman"/>
                <a:ea typeface="Times New Roman"/>
                <a:cs typeface="Times New Roman"/>
                <a:sym typeface="Times New Roman"/>
              </a:rPr>
              <a:t>•витамин Де (А-Д капи)</a:t>
            </a:r>
            <a:endParaRPr/>
          </a:p>
          <a:p>
            <a:pPr indent="-342900" lvl="0" marL="342900" rtl="0" algn="just">
              <a:spcBef>
                <a:spcPts val="640"/>
              </a:spcBef>
              <a:spcAft>
                <a:spcPts val="0"/>
              </a:spcAft>
              <a:buClr>
                <a:schemeClr val="dk1"/>
              </a:buClr>
              <a:buSzPts val="3200"/>
              <a:buNone/>
            </a:pPr>
            <a:r>
              <a:rPr lang="en-US">
                <a:latin typeface="Times New Roman"/>
                <a:ea typeface="Times New Roman"/>
                <a:cs typeface="Times New Roman"/>
                <a:sym typeface="Times New Roman"/>
              </a:rPr>
              <a:t>•витамин Ц</a:t>
            </a:r>
            <a:endParaRPr/>
          </a:p>
          <a:p>
            <a:pPr indent="-342900" lvl="0" marL="342900" rtl="0" algn="just">
              <a:spcBef>
                <a:spcPts val="640"/>
              </a:spcBef>
              <a:spcAft>
                <a:spcPts val="0"/>
              </a:spcAft>
              <a:buClr>
                <a:schemeClr val="dk1"/>
              </a:buClr>
              <a:buSzPts val="3200"/>
              <a:buNone/>
            </a:pPr>
            <a:r>
              <a:rPr lang="en-US">
                <a:latin typeface="Times New Roman"/>
                <a:ea typeface="Times New Roman"/>
                <a:cs typeface="Times New Roman"/>
                <a:sym typeface="Times New Roman"/>
              </a:rPr>
              <a:t>•гвожђе (по потреби)</a:t>
            </a:r>
            <a:endParaRPr/>
          </a:p>
          <a:p>
            <a:pPr indent="-342900" lvl="0" marL="342900" rtl="0" algn="just">
              <a:spcBef>
                <a:spcPts val="640"/>
              </a:spcBef>
              <a:spcAft>
                <a:spcPts val="0"/>
              </a:spcAft>
              <a:buClr>
                <a:schemeClr val="dk1"/>
              </a:buClr>
              <a:buSzPts val="3200"/>
              <a:buNone/>
            </a:pPr>
            <a:r>
              <a:rPr lang="en-US">
                <a:latin typeface="Times New Roman"/>
                <a:ea typeface="Times New Roman"/>
                <a:cs typeface="Times New Roman"/>
                <a:sym typeface="Times New Roman"/>
              </a:rPr>
              <a:t>•флуор (после 6 месеци, ако вода није флуорисана)</a:t>
            </a:r>
            <a:endParaRPr/>
          </a:p>
          <a:p>
            <a:pPr indent="-342900" lvl="0" marL="342900" rtl="0" algn="just">
              <a:spcBef>
                <a:spcPts val="640"/>
              </a:spcBef>
              <a:spcAft>
                <a:spcPts val="0"/>
              </a:spcAft>
              <a:buClr>
                <a:schemeClr val="dk1"/>
              </a:buClr>
              <a:buSzPts val="3200"/>
              <a:buNone/>
            </a:pPr>
            <a:r>
              <a:rPr lang="en-US">
                <a:latin typeface="Times New Roman"/>
                <a:ea typeface="Times New Roman"/>
                <a:cs typeface="Times New Roman"/>
                <a:sym typeface="Times New Roman"/>
              </a:rPr>
              <a:t>•пребиотици (лактулоза, инулин) код беба које нису на природној исхрани</a:t>
            </a:r>
            <a:endParaRPr/>
          </a:p>
          <a:p>
            <a:pPr indent="-342900" lvl="0" marL="342900" rtl="0" algn="just">
              <a:spcBef>
                <a:spcPts val="640"/>
              </a:spcBef>
              <a:spcAft>
                <a:spcPts val="0"/>
              </a:spcAft>
              <a:buClr>
                <a:schemeClr val="dk1"/>
              </a:buClr>
              <a:buSzPts val="3200"/>
              <a:buNone/>
            </a:pPr>
            <a:r>
              <a:rPr lang="en-US">
                <a:latin typeface="Times New Roman"/>
                <a:ea typeface="Times New Roman"/>
                <a:cs typeface="Times New Roman"/>
                <a:sym typeface="Times New Roman"/>
              </a:rPr>
              <a:t>•пробиотици-дозвољени од рођења</a:t>
            </a:r>
            <a:endParaRPr/>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84" name="Shape 284"/>
        <p:cNvGrpSpPr/>
        <p:nvPr/>
      </p:nvGrpSpPr>
      <p:grpSpPr>
        <a:xfrm>
          <a:off x="0" y="0"/>
          <a:ext cx="0" cy="0"/>
          <a:chOff x="0" y="0"/>
          <a:chExt cx="0" cy="0"/>
        </a:xfrm>
      </p:grpSpPr>
      <p:sp>
        <p:nvSpPr>
          <p:cNvPr id="285" name="Google Shape;285;p2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p>
            <a:pPr indent="0" lvl="0" marL="0" rtl="0" algn="ctr">
              <a:spcBef>
                <a:spcPts val="0"/>
              </a:spcBef>
              <a:spcAft>
                <a:spcPts val="0"/>
              </a:spcAft>
              <a:buClr>
                <a:schemeClr val="dk1"/>
              </a:buClr>
              <a:buSzPts val="3600"/>
              <a:buFont typeface="Times New Roman"/>
              <a:buNone/>
            </a:pPr>
            <a:r>
              <a:rPr b="1" lang="en-US" sz="3600">
                <a:latin typeface="Times New Roman"/>
                <a:ea typeface="Times New Roman"/>
                <a:cs typeface="Times New Roman"/>
                <a:sym typeface="Times New Roman"/>
              </a:rPr>
              <a:t>Храна за особе на дијети за мршављење</a:t>
            </a:r>
            <a:endParaRPr/>
          </a:p>
        </p:txBody>
      </p:sp>
      <p:sp>
        <p:nvSpPr>
          <p:cNvPr id="286" name="Google Shape;286;p23"/>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0" lvl="0" marL="0" rtl="0" algn="just">
              <a:lnSpc>
                <a:spcPct val="80000"/>
              </a:lnSpc>
              <a:spcBef>
                <a:spcPts val="0"/>
              </a:spcBef>
              <a:spcAft>
                <a:spcPts val="0"/>
              </a:spcAft>
              <a:buClr>
                <a:schemeClr val="dk1"/>
              </a:buClr>
              <a:buSzPts val="2240"/>
              <a:buNone/>
            </a:pPr>
            <a:r>
              <a:rPr lang="en-US" sz="2240"/>
              <a:t> </a:t>
            </a:r>
            <a:r>
              <a:rPr lang="en-US" sz="2240">
                <a:latin typeface="Times New Roman"/>
                <a:ea typeface="Times New Roman"/>
                <a:cs typeface="Times New Roman"/>
                <a:sym typeface="Times New Roman"/>
              </a:rPr>
              <a:t>Храна за особе на дијети за мршављење, која се као таква презентује, мора у производњи и промету, у погледу здравствене исправности, састава и обележавања одговарати условима прописаним овим правилником.</a:t>
            </a:r>
            <a:endParaRPr/>
          </a:p>
          <a:p>
            <a:pPr indent="-342900" lvl="0" marL="342900" rtl="0" algn="just">
              <a:lnSpc>
                <a:spcPct val="80000"/>
              </a:lnSpc>
              <a:spcBef>
                <a:spcPts val="448"/>
              </a:spcBef>
              <a:spcAft>
                <a:spcPts val="0"/>
              </a:spcAft>
              <a:buClr>
                <a:schemeClr val="dk1"/>
              </a:buClr>
              <a:buSzPts val="2240"/>
              <a:buChar char="•"/>
            </a:pPr>
            <a:r>
              <a:rPr lang="en-US" sz="2240">
                <a:latin typeface="Times New Roman"/>
                <a:ea typeface="Times New Roman"/>
                <a:cs typeface="Times New Roman"/>
                <a:sym typeface="Times New Roman"/>
              </a:rPr>
              <a:t>Храна за особе на дијети за мршављење су посебно формулисане дијететски производи са смањеном енергетском вредношћу које, када се користе у складу са упутством произвођача, замењују комплетну дневну исхрану или део дневне исхране.</a:t>
            </a:r>
            <a:endParaRPr/>
          </a:p>
          <a:p>
            <a:pPr indent="-342900" lvl="0" marL="342900" rtl="0" algn="just">
              <a:lnSpc>
                <a:spcPct val="80000"/>
              </a:lnSpc>
              <a:spcBef>
                <a:spcPts val="448"/>
              </a:spcBef>
              <a:spcAft>
                <a:spcPts val="0"/>
              </a:spcAft>
              <a:buClr>
                <a:schemeClr val="dk1"/>
              </a:buClr>
              <a:buSzPts val="2240"/>
              <a:buChar char="•"/>
            </a:pPr>
            <a:r>
              <a:rPr lang="en-US" sz="2240">
                <a:latin typeface="Times New Roman"/>
                <a:ea typeface="Times New Roman"/>
                <a:cs typeface="Times New Roman"/>
                <a:sym typeface="Times New Roman"/>
              </a:rPr>
              <a:t>дели се на следеће две категорије:</a:t>
            </a:r>
            <a:endParaRPr/>
          </a:p>
          <a:p>
            <a:pPr indent="0" lvl="0" marL="0" rtl="0" algn="just">
              <a:lnSpc>
                <a:spcPct val="80000"/>
              </a:lnSpc>
              <a:spcBef>
                <a:spcPts val="448"/>
              </a:spcBef>
              <a:spcAft>
                <a:spcPts val="0"/>
              </a:spcAft>
              <a:buClr>
                <a:schemeClr val="dk1"/>
              </a:buClr>
              <a:buSzPts val="2240"/>
              <a:buNone/>
            </a:pPr>
            <a:r>
              <a:rPr lang="en-US" sz="2240">
                <a:latin typeface="Times New Roman"/>
                <a:ea typeface="Times New Roman"/>
                <a:cs typeface="Times New Roman"/>
                <a:sym typeface="Times New Roman"/>
              </a:rPr>
              <a:t>1) производи који су намењени као замена за комплетну дневну исхрану;</a:t>
            </a:r>
            <a:endParaRPr/>
          </a:p>
          <a:p>
            <a:pPr indent="0" lvl="0" marL="0" rtl="0" algn="just">
              <a:lnSpc>
                <a:spcPct val="80000"/>
              </a:lnSpc>
              <a:spcBef>
                <a:spcPts val="448"/>
              </a:spcBef>
              <a:spcAft>
                <a:spcPts val="0"/>
              </a:spcAft>
              <a:buClr>
                <a:schemeClr val="dk1"/>
              </a:buClr>
              <a:buSzPts val="2240"/>
              <a:buNone/>
            </a:pPr>
            <a:r>
              <a:rPr lang="en-US" sz="2240">
                <a:latin typeface="Times New Roman"/>
                <a:ea typeface="Times New Roman"/>
                <a:cs typeface="Times New Roman"/>
                <a:sym typeface="Times New Roman"/>
              </a:rPr>
              <a:t>2) производи који су намењени као замена за један или више оброка у току дана.</a:t>
            </a:r>
            <a:endParaRPr/>
          </a:p>
          <a:p>
            <a:pPr indent="-200660" lvl="0" marL="342900" rtl="0" algn="l">
              <a:lnSpc>
                <a:spcPct val="80000"/>
              </a:lnSpc>
              <a:spcBef>
                <a:spcPts val="448"/>
              </a:spcBef>
              <a:spcAft>
                <a:spcPts val="0"/>
              </a:spcAft>
              <a:buClr>
                <a:schemeClr val="dk1"/>
              </a:buClr>
              <a:buSzPts val="2240"/>
              <a:buNone/>
            </a:pPr>
            <a:r>
              <a:t/>
            </a:r>
            <a:endParaRPr sz="2240"/>
          </a:p>
        </p:txBody>
      </p:sp>
    </p:spTree>
  </p:cSld>
  <p:clrMapOvr>
    <a:masterClrMapping/>
  </p:clrMapOvr>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90" name="Shape 290"/>
        <p:cNvGrpSpPr/>
        <p:nvPr/>
      </p:nvGrpSpPr>
      <p:grpSpPr>
        <a:xfrm>
          <a:off x="0" y="0"/>
          <a:ext cx="0" cy="0"/>
          <a:chOff x="0" y="0"/>
          <a:chExt cx="0" cy="0"/>
        </a:xfrm>
      </p:grpSpPr>
      <p:sp>
        <p:nvSpPr>
          <p:cNvPr id="291" name="Google Shape;291;p24"/>
          <p:cNvSpPr txBox="1"/>
          <p:nvPr>
            <p:ph idx="1" type="body"/>
          </p:nvPr>
        </p:nvSpPr>
        <p:spPr>
          <a:xfrm>
            <a:off x="107504" y="1268760"/>
            <a:ext cx="8928992" cy="5472608"/>
          </a:xfrm>
          <a:prstGeom prst="rect">
            <a:avLst/>
          </a:prstGeom>
          <a:noFill/>
          <a:ln>
            <a:noFill/>
          </a:ln>
        </p:spPr>
        <p:txBody>
          <a:bodyPr anchorCtr="0" anchor="t" bIns="45700" lIns="91425" spcFirstLastPara="1" rIns="91425" wrap="square" tIns="45700">
            <a:normAutofit/>
          </a:bodyPr>
          <a:lstStyle/>
          <a:p>
            <a:pPr indent="0" lvl="0" marL="0" rtl="0" algn="just">
              <a:lnSpc>
                <a:spcPct val="80000"/>
              </a:lnSpc>
              <a:spcBef>
                <a:spcPts val="0"/>
              </a:spcBef>
              <a:spcAft>
                <a:spcPts val="0"/>
              </a:spcAft>
              <a:buClr>
                <a:schemeClr val="dk1"/>
              </a:buClr>
              <a:buSzPts val="2562"/>
              <a:buNone/>
            </a:pPr>
            <a:r>
              <a:rPr lang="en-US" sz="2562">
                <a:latin typeface="Times New Roman"/>
                <a:ea typeface="Times New Roman"/>
                <a:cs typeface="Times New Roman"/>
                <a:sym typeface="Times New Roman"/>
              </a:rPr>
              <a:t>Храна за посебне медицинске намене, која се као таква презентује, мора у производњи и промету, у погледу здравствене исправности, састава и обележавања одговарати условима прописаним овим правилником.</a:t>
            </a:r>
            <a:endParaRPr/>
          </a:p>
          <a:p>
            <a:pPr indent="-342900" lvl="0" marL="342900" rtl="0" algn="just">
              <a:lnSpc>
                <a:spcPct val="80000"/>
              </a:lnSpc>
              <a:spcBef>
                <a:spcPts val="512"/>
              </a:spcBef>
              <a:spcAft>
                <a:spcPts val="0"/>
              </a:spcAft>
              <a:buClr>
                <a:schemeClr val="dk1"/>
              </a:buClr>
              <a:buSzPts val="2562"/>
              <a:buChar char="•"/>
            </a:pPr>
            <a:r>
              <a:rPr lang="en-US" sz="2562">
                <a:latin typeface="Times New Roman"/>
                <a:ea typeface="Times New Roman"/>
                <a:cs typeface="Times New Roman"/>
                <a:sym typeface="Times New Roman"/>
              </a:rPr>
              <a:t>Храна за посебне медицинске намене су посебно прерађени или формулисани дијететски производи намењени за потпуну или делимичну исхрану под медицинским надзором, пацијената са ограниченом, смањеном или поремећеном способношћу уноса, варења, апсорпције, метаболизма и излучивања намирница уобичајеног састава, односно појединих њихових састојака, или са другим медицински установљеним нутритивним захтевима који не могу да се задовоље модификацијом нормалне исхране, употребом других дијететских производа или њиховом комбинацијом.</a:t>
            </a:r>
            <a:endParaRPr sz="2562">
              <a:latin typeface="Times New Roman"/>
              <a:ea typeface="Times New Roman"/>
              <a:cs typeface="Times New Roman"/>
              <a:sym typeface="Times New Roman"/>
            </a:endParaRPr>
          </a:p>
        </p:txBody>
      </p:sp>
      <p:sp>
        <p:nvSpPr>
          <p:cNvPr id="292" name="Google Shape;292;p24"/>
          <p:cNvSpPr/>
          <p:nvPr/>
        </p:nvSpPr>
        <p:spPr>
          <a:xfrm>
            <a:off x="1043608" y="404664"/>
            <a:ext cx="7560840" cy="720080"/>
          </a:xfrm>
          <a:prstGeom prst="rect">
            <a:avLst/>
          </a:prstGeom>
          <a:solidFill>
            <a:schemeClr val="accent1"/>
          </a:solidFill>
          <a:ln cap="flat" cmpd="sng" w="25400">
            <a:solidFill>
              <a:srgbClr val="395E89"/>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US" sz="3200">
                <a:solidFill>
                  <a:schemeClr val="lt1"/>
                </a:solidFill>
                <a:latin typeface="Times New Roman"/>
                <a:ea typeface="Times New Roman"/>
                <a:cs typeface="Times New Roman"/>
                <a:sym typeface="Times New Roman"/>
              </a:rPr>
              <a:t>Храна за посебне медицинске намене </a:t>
            </a:r>
            <a:endParaRPr/>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96" name="Shape 296"/>
        <p:cNvGrpSpPr/>
        <p:nvPr/>
      </p:nvGrpSpPr>
      <p:grpSpPr>
        <a:xfrm>
          <a:off x="0" y="0"/>
          <a:ext cx="0" cy="0"/>
          <a:chOff x="0" y="0"/>
          <a:chExt cx="0" cy="0"/>
        </a:xfrm>
      </p:grpSpPr>
      <p:sp>
        <p:nvSpPr>
          <p:cNvPr id="297" name="Google Shape;297;p25"/>
          <p:cNvSpPr txBox="1"/>
          <p:nvPr>
            <p:ph type="title"/>
          </p:nvPr>
        </p:nvSpPr>
        <p:spPr>
          <a:xfrm>
            <a:off x="395536" y="260648"/>
            <a:ext cx="8229600" cy="1143000"/>
          </a:xfrm>
          <a:prstGeom prst="rect">
            <a:avLst/>
          </a:prstGeom>
          <a:noFill/>
          <a:ln>
            <a:noFill/>
          </a:ln>
        </p:spPr>
        <p:txBody>
          <a:bodyPr anchorCtr="0" anchor="ctr" bIns="45700" lIns="91425" spcFirstLastPara="1" rIns="91425" wrap="square" tIns="45700">
            <a:noAutofit/>
          </a:bodyPr>
          <a:lstStyle/>
          <a:p>
            <a:pPr indent="0" lvl="0" marL="0" rtl="0" algn="ctr">
              <a:spcBef>
                <a:spcPts val="0"/>
              </a:spcBef>
              <a:spcAft>
                <a:spcPts val="0"/>
              </a:spcAft>
              <a:buClr>
                <a:schemeClr val="dk1"/>
              </a:buClr>
              <a:buSzPts val="3200"/>
              <a:buFont typeface="Times New Roman"/>
              <a:buNone/>
            </a:pPr>
            <a:r>
              <a:rPr lang="en-US" sz="3200">
                <a:latin typeface="Times New Roman"/>
                <a:ea typeface="Times New Roman"/>
                <a:cs typeface="Times New Roman"/>
                <a:sym typeface="Times New Roman"/>
              </a:rPr>
              <a:t>Храна за посебне медицинске намене класификује се на следеће три категорије:</a:t>
            </a:r>
            <a:br>
              <a:rPr lang="en-US" sz="3200"/>
            </a:br>
            <a:endParaRPr sz="3200"/>
          </a:p>
        </p:txBody>
      </p:sp>
      <p:sp>
        <p:nvSpPr>
          <p:cNvPr id="298" name="Google Shape;298;p25"/>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0" lvl="0" marL="0" rtl="0" algn="just">
              <a:lnSpc>
                <a:spcPct val="80000"/>
              </a:lnSpc>
              <a:spcBef>
                <a:spcPts val="0"/>
              </a:spcBef>
              <a:spcAft>
                <a:spcPts val="0"/>
              </a:spcAft>
              <a:buClr>
                <a:schemeClr val="dk1"/>
              </a:buClr>
              <a:buSzPts val="2480"/>
              <a:buNone/>
            </a:pPr>
            <a:r>
              <a:rPr lang="en-US" sz="2480"/>
              <a:t>1) </a:t>
            </a:r>
            <a:r>
              <a:rPr lang="en-US" sz="2480">
                <a:latin typeface="Times New Roman"/>
                <a:ea typeface="Times New Roman"/>
                <a:cs typeface="Times New Roman"/>
                <a:sym typeface="Times New Roman"/>
              </a:rPr>
              <a:t>Нутритивно потпуне намирнице са </a:t>
            </a:r>
            <a:r>
              <a:rPr i="1" lang="en-US" sz="2480">
                <a:latin typeface="Times New Roman"/>
                <a:ea typeface="Times New Roman"/>
                <a:cs typeface="Times New Roman"/>
                <a:sym typeface="Times New Roman"/>
              </a:rPr>
              <a:t>стандардним саставом</a:t>
            </a:r>
            <a:r>
              <a:rPr lang="en-US" sz="2480">
                <a:latin typeface="Times New Roman"/>
                <a:ea typeface="Times New Roman"/>
                <a:cs typeface="Times New Roman"/>
                <a:sym typeface="Times New Roman"/>
              </a:rPr>
              <a:t> нутријената које, када се користе у складу са упутствима произвођача, могу да представљају једини извор хране за особе којима су намењене;</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2) Нутритивно потпуне намирнице са </a:t>
            </a:r>
            <a:r>
              <a:rPr i="1" lang="en-US" sz="2480">
                <a:latin typeface="Times New Roman"/>
                <a:ea typeface="Times New Roman"/>
                <a:cs typeface="Times New Roman"/>
                <a:sym typeface="Times New Roman"/>
              </a:rPr>
              <a:t>прилагођеним саставом</a:t>
            </a:r>
            <a:r>
              <a:rPr lang="en-US" sz="2480">
                <a:latin typeface="Times New Roman"/>
                <a:ea typeface="Times New Roman"/>
                <a:cs typeface="Times New Roman"/>
                <a:sym typeface="Times New Roman"/>
              </a:rPr>
              <a:t> и садржајем хранљивих састојака специфичним у односу на болест, поремећај или медицинско стање које, када се користе у складу са упутствима произвођача, могу да представљају једини извор хране за особе којима су намењене;</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3) Нутритивно непотпуне намирнице са </a:t>
            </a:r>
            <a:r>
              <a:rPr i="1" lang="en-US" sz="2480">
                <a:latin typeface="Times New Roman"/>
                <a:ea typeface="Times New Roman"/>
                <a:cs typeface="Times New Roman"/>
                <a:sym typeface="Times New Roman"/>
              </a:rPr>
              <a:t>стандардним или прилагођеним </a:t>
            </a:r>
            <a:r>
              <a:rPr lang="en-US" sz="2480">
                <a:latin typeface="Times New Roman"/>
                <a:ea typeface="Times New Roman"/>
                <a:cs typeface="Times New Roman"/>
                <a:sym typeface="Times New Roman"/>
              </a:rPr>
              <a:t>саставом и садржајем хранљивих састојака у односу на болест, поремећај или медицинско стање, које нису погодне за употребу као једини извор хране.</a:t>
            </a:r>
            <a:endParaRPr/>
          </a:p>
          <a:p>
            <a:pPr indent="-185420" lvl="0" marL="342900" rtl="0" algn="l">
              <a:lnSpc>
                <a:spcPct val="80000"/>
              </a:lnSpc>
              <a:spcBef>
                <a:spcPts val="496"/>
              </a:spcBef>
              <a:spcAft>
                <a:spcPts val="0"/>
              </a:spcAft>
              <a:buClr>
                <a:schemeClr val="dk1"/>
              </a:buClr>
              <a:buSzPts val="2480"/>
              <a:buNone/>
            </a:pPr>
            <a:r>
              <a:t/>
            </a:r>
            <a:endParaRPr sz="2480"/>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02" name="Shape 302"/>
        <p:cNvGrpSpPr/>
        <p:nvPr/>
      </p:nvGrpSpPr>
      <p:grpSpPr>
        <a:xfrm>
          <a:off x="0" y="0"/>
          <a:ext cx="0" cy="0"/>
          <a:chOff x="0" y="0"/>
          <a:chExt cx="0" cy="0"/>
        </a:xfrm>
      </p:grpSpPr>
      <p:sp>
        <p:nvSpPr>
          <p:cNvPr id="303" name="Google Shape;303;p26"/>
          <p:cNvSpPr txBox="1"/>
          <p:nvPr>
            <p:ph type="title"/>
          </p:nvPr>
        </p:nvSpPr>
        <p:spPr>
          <a:xfrm>
            <a:off x="457200" y="274638"/>
            <a:ext cx="8229600" cy="72547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3959"/>
              <a:buFont typeface="Times New Roman"/>
              <a:buNone/>
            </a:pPr>
            <a:r>
              <a:rPr b="1" lang="en-US" sz="3959">
                <a:latin typeface="Times New Roman"/>
                <a:ea typeface="Times New Roman"/>
                <a:cs typeface="Times New Roman"/>
                <a:sym typeface="Times New Roman"/>
              </a:rPr>
              <a:t>Глутен</a:t>
            </a:r>
            <a:endParaRPr b="1" sz="3959"/>
          </a:p>
        </p:txBody>
      </p:sp>
      <p:sp>
        <p:nvSpPr>
          <p:cNvPr id="304" name="Google Shape;304;p26"/>
          <p:cNvSpPr txBox="1"/>
          <p:nvPr>
            <p:ph idx="1" type="body"/>
          </p:nvPr>
        </p:nvSpPr>
        <p:spPr>
          <a:xfrm>
            <a:off x="457200" y="928670"/>
            <a:ext cx="8229600" cy="5197493"/>
          </a:xfrm>
          <a:prstGeom prst="rect">
            <a:avLst/>
          </a:prstGeom>
          <a:noFill/>
          <a:ln>
            <a:noFill/>
          </a:ln>
        </p:spPr>
        <p:txBody>
          <a:bodyPr anchorCtr="0" anchor="t" bIns="45700" lIns="91425" spcFirstLastPara="1" rIns="91425" wrap="square" tIns="45700">
            <a:normAutofit/>
          </a:bodyPr>
          <a:lstStyle/>
          <a:p>
            <a:pPr indent="-229425" lvl="0" marL="342900" rtl="0" algn="l">
              <a:lnSpc>
                <a:spcPct val="80000"/>
              </a:lnSpc>
              <a:spcBef>
                <a:spcPts val="0"/>
              </a:spcBef>
              <a:spcAft>
                <a:spcPts val="0"/>
              </a:spcAft>
              <a:buClr>
                <a:schemeClr val="dk1"/>
              </a:buClr>
              <a:buSzPts val="1787"/>
              <a:buNone/>
            </a:pPr>
            <a:r>
              <a:t/>
            </a:r>
            <a:endParaRPr sz="1787">
              <a:latin typeface="Times New Roman"/>
              <a:ea typeface="Times New Roman"/>
              <a:cs typeface="Times New Roman"/>
              <a:sym typeface="Times New Roman"/>
            </a:endParaRPr>
          </a:p>
          <a:p>
            <a:pPr indent="-342900" lvl="0" marL="342900" rtl="0" algn="just">
              <a:lnSpc>
                <a:spcPct val="80000"/>
              </a:lnSpc>
              <a:spcBef>
                <a:spcPts val="403"/>
              </a:spcBef>
              <a:spcAft>
                <a:spcPts val="0"/>
              </a:spcAft>
              <a:buClr>
                <a:schemeClr val="dk1"/>
              </a:buClr>
              <a:buSzPts val="2015"/>
              <a:buChar char="•"/>
            </a:pPr>
            <a:r>
              <a:rPr lang="en-US" sz="2015">
                <a:latin typeface="Times New Roman"/>
                <a:ea typeface="Times New Roman"/>
                <a:cs typeface="Times New Roman"/>
                <a:sym typeface="Times New Roman"/>
              </a:rPr>
              <a:t>Глутен је беланчевина која се налази у већини житарица (пшеница, раж и јечам), са изузетком пиринча и кукуруза, као и у пекарским и другим производима добијеним од њих. Такође у неким намирницама може бити додат као адитив, попут сухомеснатих производа, кечапа, прерађене хране.</a:t>
            </a:r>
            <a:endParaRPr/>
          </a:p>
          <a:p>
            <a:pPr indent="-342900" lvl="0" marL="342900" rtl="0" algn="just">
              <a:lnSpc>
                <a:spcPct val="80000"/>
              </a:lnSpc>
              <a:spcBef>
                <a:spcPts val="403"/>
              </a:spcBef>
              <a:spcAft>
                <a:spcPts val="0"/>
              </a:spcAft>
              <a:buClr>
                <a:schemeClr val="dk1"/>
              </a:buClr>
              <a:buSzPts val="2015"/>
              <a:buNone/>
            </a:pPr>
            <a:r>
              <a:t/>
            </a:r>
            <a:endParaRPr sz="2015">
              <a:latin typeface="Times New Roman"/>
              <a:ea typeface="Times New Roman"/>
              <a:cs typeface="Times New Roman"/>
              <a:sym typeface="Times New Roman"/>
            </a:endParaRPr>
          </a:p>
          <a:p>
            <a:pPr indent="-342900" lvl="0" marL="342900" rtl="0" algn="just">
              <a:lnSpc>
                <a:spcPct val="80000"/>
              </a:lnSpc>
              <a:spcBef>
                <a:spcPts val="403"/>
              </a:spcBef>
              <a:spcAft>
                <a:spcPts val="0"/>
              </a:spcAft>
              <a:buClr>
                <a:schemeClr val="dk1"/>
              </a:buClr>
              <a:buSzPts val="2015"/>
              <a:buChar char="•"/>
            </a:pPr>
            <a:r>
              <a:rPr lang="en-US" sz="2015">
                <a:latin typeface="Times New Roman"/>
                <a:ea typeface="Times New Roman"/>
                <a:cs typeface="Times New Roman"/>
                <a:sym typeface="Times New Roman"/>
              </a:rPr>
              <a:t>За здраве особе глутен не представља опасност, док код појединих особа може изазвати настанак интолеранције односно Целијачне болести која се одликује следећим тегобама</a:t>
            </a:r>
            <a:endParaRPr/>
          </a:p>
          <a:p>
            <a:pPr indent="-229425" lvl="0" marL="342900" rtl="0" algn="just">
              <a:lnSpc>
                <a:spcPct val="80000"/>
              </a:lnSpc>
              <a:spcBef>
                <a:spcPts val="357"/>
              </a:spcBef>
              <a:spcAft>
                <a:spcPts val="0"/>
              </a:spcAft>
              <a:buClr>
                <a:schemeClr val="dk1"/>
              </a:buClr>
              <a:buSzPts val="1787"/>
              <a:buNone/>
            </a:pPr>
            <a:r>
              <a:t/>
            </a:r>
            <a:endParaRPr sz="1787">
              <a:latin typeface="Times New Roman"/>
              <a:ea typeface="Times New Roman"/>
              <a:cs typeface="Times New Roman"/>
              <a:sym typeface="Times New Roman"/>
            </a:endParaRPr>
          </a:p>
          <a:p>
            <a:pPr indent="-342900" lvl="0" marL="342900" rtl="0" algn="just">
              <a:lnSpc>
                <a:spcPct val="80000"/>
              </a:lnSpc>
              <a:spcBef>
                <a:spcPts val="357"/>
              </a:spcBef>
              <a:spcAft>
                <a:spcPts val="0"/>
              </a:spcAft>
              <a:buClr>
                <a:schemeClr val="dk1"/>
              </a:buClr>
              <a:buSzPts val="1787"/>
              <a:buChar char="•"/>
            </a:pPr>
            <a:r>
              <a:rPr lang="en-US" sz="1787">
                <a:latin typeface="Times New Roman"/>
                <a:ea typeface="Times New Roman"/>
                <a:cs typeface="Times New Roman"/>
                <a:sym typeface="Times New Roman"/>
              </a:rPr>
              <a:t>Малаксалост, </a:t>
            </a:r>
            <a:endParaRPr/>
          </a:p>
          <a:p>
            <a:pPr indent="-342900" lvl="0" marL="342900" rtl="0" algn="just">
              <a:lnSpc>
                <a:spcPct val="80000"/>
              </a:lnSpc>
              <a:spcBef>
                <a:spcPts val="357"/>
              </a:spcBef>
              <a:spcAft>
                <a:spcPts val="0"/>
              </a:spcAft>
              <a:buClr>
                <a:schemeClr val="dk1"/>
              </a:buClr>
              <a:buSzPts val="1787"/>
              <a:buChar char="•"/>
            </a:pPr>
            <a:r>
              <a:rPr lang="en-US" sz="1787">
                <a:latin typeface="Times New Roman"/>
                <a:ea typeface="Times New Roman"/>
                <a:cs typeface="Times New Roman"/>
                <a:sym typeface="Times New Roman"/>
              </a:rPr>
              <a:t>Поспаност, </a:t>
            </a:r>
            <a:endParaRPr/>
          </a:p>
          <a:p>
            <a:pPr indent="-342900" lvl="0" marL="342900" rtl="0" algn="just">
              <a:lnSpc>
                <a:spcPct val="80000"/>
              </a:lnSpc>
              <a:spcBef>
                <a:spcPts val="357"/>
              </a:spcBef>
              <a:spcAft>
                <a:spcPts val="0"/>
              </a:spcAft>
              <a:buClr>
                <a:schemeClr val="dk1"/>
              </a:buClr>
              <a:buSzPts val="1787"/>
              <a:buChar char="•"/>
            </a:pPr>
            <a:r>
              <a:rPr lang="en-US" sz="1787">
                <a:latin typeface="Times New Roman"/>
                <a:ea typeface="Times New Roman"/>
                <a:cs typeface="Times New Roman"/>
                <a:sym typeface="Times New Roman"/>
              </a:rPr>
              <a:t> Главобоља, </a:t>
            </a:r>
            <a:endParaRPr/>
          </a:p>
          <a:p>
            <a:pPr indent="-342900" lvl="0" marL="342900" rtl="0" algn="just">
              <a:lnSpc>
                <a:spcPct val="80000"/>
              </a:lnSpc>
              <a:spcBef>
                <a:spcPts val="357"/>
              </a:spcBef>
              <a:spcAft>
                <a:spcPts val="0"/>
              </a:spcAft>
              <a:buClr>
                <a:schemeClr val="dk1"/>
              </a:buClr>
              <a:buSzPts val="1787"/>
              <a:buChar char="•"/>
            </a:pPr>
            <a:r>
              <a:rPr lang="en-US" sz="1787">
                <a:latin typeface="Times New Roman"/>
                <a:ea typeface="Times New Roman"/>
                <a:cs typeface="Times New Roman"/>
                <a:sym typeface="Times New Roman"/>
              </a:rPr>
              <a:t>Надутошћу стомака, </a:t>
            </a:r>
            <a:endParaRPr/>
          </a:p>
          <a:p>
            <a:pPr indent="-342900" lvl="0" marL="342900" rtl="0" algn="just">
              <a:lnSpc>
                <a:spcPct val="80000"/>
              </a:lnSpc>
              <a:spcBef>
                <a:spcPts val="357"/>
              </a:spcBef>
              <a:spcAft>
                <a:spcPts val="0"/>
              </a:spcAft>
              <a:buClr>
                <a:schemeClr val="dk1"/>
              </a:buClr>
              <a:buSzPts val="1787"/>
              <a:buChar char="•"/>
            </a:pPr>
            <a:r>
              <a:rPr lang="en-US" sz="1787">
                <a:latin typeface="Times New Roman"/>
                <a:ea typeface="Times New Roman"/>
                <a:cs typeface="Times New Roman"/>
                <a:sym typeface="Times New Roman"/>
              </a:rPr>
              <a:t>Мучнина</a:t>
            </a:r>
            <a:endParaRPr/>
          </a:p>
          <a:p>
            <a:pPr indent="-342900" lvl="0" marL="342900" rtl="0" algn="just">
              <a:lnSpc>
                <a:spcPct val="80000"/>
              </a:lnSpc>
              <a:spcBef>
                <a:spcPts val="357"/>
              </a:spcBef>
              <a:spcAft>
                <a:spcPts val="0"/>
              </a:spcAft>
              <a:buClr>
                <a:schemeClr val="dk1"/>
              </a:buClr>
              <a:buSzPts val="1787"/>
              <a:buChar char="•"/>
            </a:pPr>
            <a:r>
              <a:rPr lang="en-US" sz="1787">
                <a:latin typeface="Times New Roman"/>
                <a:ea typeface="Times New Roman"/>
                <a:cs typeface="Times New Roman"/>
                <a:sym typeface="Times New Roman"/>
              </a:rPr>
              <a:t>Повраћање</a:t>
            </a:r>
            <a:endParaRPr/>
          </a:p>
          <a:p>
            <a:pPr indent="-342900" lvl="0" marL="342900" rtl="0" algn="just">
              <a:lnSpc>
                <a:spcPct val="80000"/>
              </a:lnSpc>
              <a:spcBef>
                <a:spcPts val="357"/>
              </a:spcBef>
              <a:spcAft>
                <a:spcPts val="0"/>
              </a:spcAft>
              <a:buClr>
                <a:schemeClr val="dk1"/>
              </a:buClr>
              <a:buSzPts val="1787"/>
              <a:buChar char="•"/>
            </a:pPr>
            <a:r>
              <a:rPr lang="en-US" sz="1787">
                <a:latin typeface="Times New Roman"/>
                <a:ea typeface="Times New Roman"/>
                <a:cs typeface="Times New Roman"/>
                <a:sym typeface="Times New Roman"/>
              </a:rPr>
              <a:t>Дијареја</a:t>
            </a:r>
            <a:endParaRPr/>
          </a:p>
          <a:p>
            <a:pPr indent="-342900" lvl="0" marL="342900" rtl="0" algn="just">
              <a:lnSpc>
                <a:spcPct val="80000"/>
              </a:lnSpc>
              <a:spcBef>
                <a:spcPts val="357"/>
              </a:spcBef>
              <a:spcAft>
                <a:spcPts val="0"/>
              </a:spcAft>
              <a:buClr>
                <a:schemeClr val="dk1"/>
              </a:buClr>
              <a:buSzPts val="1787"/>
              <a:buChar char="•"/>
            </a:pPr>
            <a:r>
              <a:rPr lang="en-US" sz="1787">
                <a:latin typeface="Times New Roman"/>
                <a:ea typeface="Times New Roman"/>
                <a:cs typeface="Times New Roman"/>
                <a:sym typeface="Times New Roman"/>
              </a:rPr>
              <a:t>Губитак у телесној тежини</a:t>
            </a:r>
            <a:endParaRPr/>
          </a:p>
          <a:p>
            <a:pPr indent="-342900" lvl="0" marL="342900" rtl="0" algn="l">
              <a:lnSpc>
                <a:spcPct val="80000"/>
              </a:lnSpc>
              <a:spcBef>
                <a:spcPts val="208"/>
              </a:spcBef>
              <a:spcAft>
                <a:spcPts val="0"/>
              </a:spcAft>
              <a:buClr>
                <a:schemeClr val="dk1"/>
              </a:buClr>
              <a:buSzPts val="1040"/>
              <a:buNone/>
            </a:pPr>
            <a:r>
              <a:t/>
            </a:r>
            <a:endParaRPr sz="1040"/>
          </a:p>
        </p:txBody>
      </p:sp>
    </p:spTree>
  </p:cSld>
  <p:clrMapOvr>
    <a:masterClrMapping/>
  </p:clrMapOvr>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08" name="Shape 308"/>
        <p:cNvGrpSpPr/>
        <p:nvPr/>
      </p:nvGrpSpPr>
      <p:grpSpPr>
        <a:xfrm>
          <a:off x="0" y="0"/>
          <a:ext cx="0" cy="0"/>
          <a:chOff x="0" y="0"/>
          <a:chExt cx="0" cy="0"/>
        </a:xfrm>
      </p:grpSpPr>
      <p:sp>
        <p:nvSpPr>
          <p:cNvPr id="309" name="Google Shape;309;p27"/>
          <p:cNvSpPr txBox="1"/>
          <p:nvPr>
            <p:ph type="title"/>
          </p:nvPr>
        </p:nvSpPr>
        <p:spPr>
          <a:xfrm>
            <a:off x="457200" y="274638"/>
            <a:ext cx="8229600" cy="796908"/>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Times New Roman"/>
              <a:buNone/>
            </a:pPr>
            <a:r>
              <a:rPr b="1" lang="en-US">
                <a:latin typeface="Times New Roman"/>
                <a:ea typeface="Times New Roman"/>
                <a:cs typeface="Times New Roman"/>
                <a:sym typeface="Times New Roman"/>
              </a:rPr>
              <a:t>Целијакија</a:t>
            </a:r>
            <a:endParaRPr b="1"/>
          </a:p>
        </p:txBody>
      </p:sp>
      <p:sp>
        <p:nvSpPr>
          <p:cNvPr id="310" name="Google Shape;310;p27"/>
          <p:cNvSpPr txBox="1"/>
          <p:nvPr>
            <p:ph idx="1" type="body"/>
          </p:nvPr>
        </p:nvSpPr>
        <p:spPr>
          <a:xfrm>
            <a:off x="457200" y="1357298"/>
            <a:ext cx="8229600" cy="4768865"/>
          </a:xfrm>
          <a:prstGeom prst="rect">
            <a:avLst/>
          </a:prstGeom>
          <a:noFill/>
          <a:ln>
            <a:noFill/>
          </a:ln>
        </p:spPr>
        <p:txBody>
          <a:bodyPr anchorCtr="0" anchor="t" bIns="45700" lIns="91425" spcFirstLastPara="1" rIns="91425" wrap="square" tIns="45700">
            <a:normAutofit/>
          </a:bodyPr>
          <a:lstStyle/>
          <a:p>
            <a:pPr indent="-342900" lvl="0" marL="342900" rtl="0" algn="just">
              <a:spcBef>
                <a:spcPts val="0"/>
              </a:spcBef>
              <a:spcAft>
                <a:spcPts val="0"/>
              </a:spcAft>
              <a:buClr>
                <a:schemeClr val="dk1"/>
              </a:buClr>
              <a:buSzPts val="3200"/>
              <a:buChar char="•"/>
            </a:pPr>
            <a:r>
              <a:rPr lang="en-US">
                <a:latin typeface="Times New Roman"/>
                <a:ea typeface="Times New Roman"/>
                <a:cs typeface="Times New Roman"/>
                <a:sym typeface="Times New Roman"/>
              </a:rPr>
              <a:t>Целијакија је аутоимуна ентеропатија, која настаје код генетски предиспонираних особа, а повезана је с ингестијом глутена. </a:t>
            </a:r>
            <a:endParaRPr/>
          </a:p>
          <a:p>
            <a:pPr indent="-342900" lvl="0" marL="342900" rtl="0" algn="just">
              <a:spcBef>
                <a:spcPts val="640"/>
              </a:spcBef>
              <a:spcAft>
                <a:spcPts val="0"/>
              </a:spcAft>
              <a:buClr>
                <a:schemeClr val="dk1"/>
              </a:buClr>
              <a:buSzPts val="3200"/>
              <a:buChar char="•"/>
            </a:pPr>
            <a:r>
              <a:rPr lang="en-US">
                <a:latin typeface="Times New Roman"/>
                <a:ea typeface="Times New Roman"/>
                <a:cs typeface="Times New Roman"/>
                <a:sym typeface="Times New Roman"/>
              </a:rPr>
              <a:t>Болест захвата слузницу танког црева, дуоденума и јејунума, а нешто ређе илеума. </a:t>
            </a:r>
            <a:endParaRPr/>
          </a:p>
          <a:p>
            <a:pPr indent="-342900" lvl="0" marL="342900" rtl="0" algn="just">
              <a:spcBef>
                <a:spcPts val="640"/>
              </a:spcBef>
              <a:spcAft>
                <a:spcPts val="0"/>
              </a:spcAft>
              <a:buClr>
                <a:schemeClr val="dk1"/>
              </a:buClr>
              <a:buSzPts val="3200"/>
              <a:buChar char="•"/>
            </a:pPr>
            <a:r>
              <a:rPr lang="en-US">
                <a:latin typeface="Times New Roman"/>
                <a:ea typeface="Times New Roman"/>
                <a:cs typeface="Times New Roman"/>
                <a:sym typeface="Times New Roman"/>
              </a:rPr>
              <a:t>Карактеристичне лезије се јављају у облику атрофије цревних ресица и повећања интраепителних лимфоцита.</a:t>
            </a:r>
            <a:endParaRPr/>
          </a:p>
        </p:txBody>
      </p:sp>
    </p:spTree>
  </p:cSld>
  <p:clrMapOvr>
    <a:masterClrMapping/>
  </p:clrMapOvr>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14" name="Shape 314"/>
        <p:cNvGrpSpPr/>
        <p:nvPr/>
      </p:nvGrpSpPr>
      <p:grpSpPr>
        <a:xfrm>
          <a:off x="0" y="0"/>
          <a:ext cx="0" cy="0"/>
          <a:chOff x="0" y="0"/>
          <a:chExt cx="0" cy="0"/>
        </a:xfrm>
      </p:grpSpPr>
      <p:sp>
        <p:nvSpPr>
          <p:cNvPr id="315" name="Google Shape;315;p28"/>
          <p:cNvSpPr txBox="1"/>
          <p:nvPr>
            <p:ph idx="1" type="body"/>
          </p:nvPr>
        </p:nvSpPr>
        <p:spPr>
          <a:xfrm>
            <a:off x="457200" y="785794"/>
            <a:ext cx="8229600" cy="5340369"/>
          </a:xfrm>
          <a:prstGeom prst="rect">
            <a:avLst/>
          </a:prstGeom>
          <a:noFill/>
          <a:ln>
            <a:noFill/>
          </a:ln>
        </p:spPr>
        <p:txBody>
          <a:bodyPr anchorCtr="0" anchor="t" bIns="45700" lIns="91425" spcFirstLastPara="1" rIns="91425" wrap="square" tIns="45700">
            <a:normAutofit/>
          </a:bodyPr>
          <a:lstStyle/>
          <a:p>
            <a:pPr indent="-342900" lvl="0" marL="342900" rtl="0" algn="just">
              <a:spcBef>
                <a:spcPts val="0"/>
              </a:spcBef>
              <a:spcAft>
                <a:spcPts val="0"/>
              </a:spcAft>
              <a:buClr>
                <a:schemeClr val="dk1"/>
              </a:buClr>
              <a:buSzPts val="2775"/>
              <a:buChar char="•"/>
            </a:pPr>
            <a:r>
              <a:rPr lang="en-US" sz="2775">
                <a:latin typeface="Times New Roman"/>
                <a:ea typeface="Times New Roman"/>
                <a:cs typeface="Times New Roman"/>
                <a:sym typeface="Times New Roman"/>
              </a:rPr>
              <a:t>Интезивна запаљенска (инфламаторна) реакција доводи до оштећења слузокоже танког црева не само у структурном, већ и функционалном смислу: смањује се лучење хормона и апсорпција нутријената (малапсорпција), што за последицу има подхрањеност (малнутрицију).</a:t>
            </a:r>
            <a:endParaRPr/>
          </a:p>
          <a:p>
            <a:pPr indent="-342900" lvl="0" marL="342900" rtl="0" algn="just">
              <a:spcBef>
                <a:spcPts val="555"/>
              </a:spcBef>
              <a:spcAft>
                <a:spcPts val="0"/>
              </a:spcAft>
              <a:buClr>
                <a:schemeClr val="dk1"/>
              </a:buClr>
              <a:buSzPts val="2775"/>
              <a:buChar char="•"/>
            </a:pPr>
            <a:r>
              <a:rPr lang="en-US" sz="2775">
                <a:latin typeface="Times New Roman"/>
                <a:ea typeface="Times New Roman"/>
                <a:cs typeface="Times New Roman"/>
                <a:sym typeface="Times New Roman"/>
              </a:rPr>
              <a:t>Према подацима светских истраживања од целијакије болује 1-2% становништва, тако да се целијакија сврстава међу најчешће болести органа за варење деце и одраслих. Као и у случају осталих аутоимуних обољења, целијачна болест је учесталија код жена него мушкараца (2:1).</a:t>
            </a:r>
            <a:endParaRPr/>
          </a:p>
          <a:p>
            <a:pPr indent="-154940" lvl="0" marL="342900" rtl="0" algn="l">
              <a:spcBef>
                <a:spcPts val="592"/>
              </a:spcBef>
              <a:spcAft>
                <a:spcPts val="0"/>
              </a:spcAft>
              <a:buClr>
                <a:schemeClr val="dk1"/>
              </a:buClr>
              <a:buSzPts val="2960"/>
              <a:buNone/>
            </a:pPr>
            <a:r>
              <a:t/>
            </a:r>
            <a:endParaRPr sz="2960"/>
          </a:p>
        </p:txBody>
      </p:sp>
    </p:spTree>
  </p:cSld>
  <p:clrMapOvr>
    <a:masterClrMapping/>
  </p:clrMapOvr>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19" name="Shape 319"/>
        <p:cNvGrpSpPr/>
        <p:nvPr/>
      </p:nvGrpSpPr>
      <p:grpSpPr>
        <a:xfrm>
          <a:off x="0" y="0"/>
          <a:ext cx="0" cy="0"/>
          <a:chOff x="0" y="0"/>
          <a:chExt cx="0" cy="0"/>
        </a:xfrm>
      </p:grpSpPr>
      <p:sp>
        <p:nvSpPr>
          <p:cNvPr id="320" name="Google Shape;320;p29"/>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3240"/>
              <a:buFont typeface="Times New Roman"/>
              <a:buNone/>
            </a:pPr>
            <a:r>
              <a:rPr lang="en-US" sz="3240">
                <a:latin typeface="Times New Roman"/>
                <a:ea typeface="Times New Roman"/>
                <a:cs typeface="Times New Roman"/>
                <a:sym typeface="Times New Roman"/>
              </a:rPr>
              <a:t>Лабораторијски налаз који указује на целијакију:</a:t>
            </a:r>
            <a:br>
              <a:rPr lang="en-US" sz="3959">
                <a:latin typeface="Times New Roman"/>
                <a:ea typeface="Times New Roman"/>
                <a:cs typeface="Times New Roman"/>
                <a:sym typeface="Times New Roman"/>
              </a:rPr>
            </a:br>
            <a:endParaRPr sz="3959"/>
          </a:p>
        </p:txBody>
      </p:sp>
      <p:sp>
        <p:nvSpPr>
          <p:cNvPr id="321" name="Google Shape;321;p29"/>
          <p:cNvSpPr txBox="1"/>
          <p:nvPr>
            <p:ph idx="1" type="body"/>
          </p:nvPr>
        </p:nvSpPr>
        <p:spPr>
          <a:xfrm>
            <a:off x="457200" y="1285860"/>
            <a:ext cx="8229600" cy="5572140"/>
          </a:xfrm>
          <a:prstGeom prst="rect">
            <a:avLst/>
          </a:prstGeom>
          <a:noFill/>
          <a:ln>
            <a:noFill/>
          </a:ln>
        </p:spPr>
        <p:txBody>
          <a:bodyPr anchorCtr="0" anchor="t" bIns="45700" lIns="91425" spcFirstLastPara="1" rIns="91425" wrap="square" tIns="45700">
            <a:normAutofit/>
          </a:bodyPr>
          <a:lstStyle/>
          <a:p>
            <a:pPr indent="-342900" lvl="0" marL="342900" rtl="0" algn="just">
              <a:lnSpc>
                <a:spcPct val="80000"/>
              </a:lnSpc>
              <a:spcBef>
                <a:spcPts val="0"/>
              </a:spcBef>
              <a:spcAft>
                <a:spcPts val="0"/>
              </a:spcAft>
              <a:buClr>
                <a:schemeClr val="dk1"/>
              </a:buClr>
              <a:buSzPts val="1979"/>
              <a:buChar char="•"/>
            </a:pPr>
            <a:r>
              <a:rPr lang="en-US" sz="1979">
                <a:latin typeface="Times New Roman"/>
                <a:ea typeface="Times New Roman"/>
                <a:cs typeface="Times New Roman"/>
                <a:sym typeface="Times New Roman"/>
              </a:rPr>
              <a:t>Општа инфламаторна реакција: ↑ фактори инфламације (CRP, фибриноген, седиментација еритроцита)</a:t>
            </a:r>
            <a:endParaRPr/>
          </a:p>
          <a:p>
            <a:pPr indent="-342900" lvl="0" marL="342900" rtl="0" algn="just">
              <a:lnSpc>
                <a:spcPct val="80000"/>
              </a:lnSpc>
              <a:spcBef>
                <a:spcPts val="396"/>
              </a:spcBef>
              <a:spcAft>
                <a:spcPts val="0"/>
              </a:spcAft>
              <a:buClr>
                <a:schemeClr val="dk1"/>
              </a:buClr>
              <a:buSzPts val="1979"/>
              <a:buChar char="•"/>
            </a:pPr>
            <a:r>
              <a:rPr lang="en-US" sz="1979">
                <a:latin typeface="Times New Roman"/>
                <a:ea typeface="Times New Roman"/>
                <a:cs typeface="Times New Roman"/>
                <a:sym typeface="Times New Roman"/>
              </a:rPr>
              <a:t>Анемија: ↓ гвожђе, феритин; витамин Б12, фолати</a:t>
            </a:r>
            <a:endParaRPr/>
          </a:p>
          <a:p>
            <a:pPr indent="-342900" lvl="0" marL="342900" rtl="0" algn="just">
              <a:lnSpc>
                <a:spcPct val="80000"/>
              </a:lnSpc>
              <a:spcBef>
                <a:spcPts val="396"/>
              </a:spcBef>
              <a:spcAft>
                <a:spcPts val="0"/>
              </a:spcAft>
              <a:buClr>
                <a:schemeClr val="dk1"/>
              </a:buClr>
              <a:buSzPts val="1979"/>
              <a:buChar char="•"/>
            </a:pPr>
            <a:r>
              <a:rPr lang="en-US" sz="1979">
                <a:latin typeface="Times New Roman"/>
                <a:ea typeface="Times New Roman"/>
                <a:cs typeface="Times New Roman"/>
                <a:sym typeface="Times New Roman"/>
              </a:rPr>
              <a:t>Малнутриција: ↓ албумин</a:t>
            </a:r>
            <a:endParaRPr/>
          </a:p>
          <a:p>
            <a:pPr indent="-342900" lvl="0" marL="342900" rtl="0" algn="just">
              <a:lnSpc>
                <a:spcPct val="80000"/>
              </a:lnSpc>
              <a:spcBef>
                <a:spcPts val="396"/>
              </a:spcBef>
              <a:spcAft>
                <a:spcPts val="0"/>
              </a:spcAft>
              <a:buClr>
                <a:schemeClr val="dk1"/>
              </a:buClr>
              <a:buSzPts val="1979"/>
              <a:buChar char="•"/>
            </a:pPr>
            <a:r>
              <a:rPr lang="en-US" sz="1979">
                <a:latin typeface="Times New Roman"/>
                <a:ea typeface="Times New Roman"/>
                <a:cs typeface="Times New Roman"/>
                <a:sym typeface="Times New Roman"/>
              </a:rPr>
              <a:t>Аутоимуни целијачни хепатитис: ↑ ензими јетре (ALT, AST)</a:t>
            </a:r>
            <a:endParaRPr/>
          </a:p>
          <a:p>
            <a:pPr indent="-342900" lvl="0" marL="342900" rtl="0" algn="just">
              <a:lnSpc>
                <a:spcPct val="80000"/>
              </a:lnSpc>
              <a:spcBef>
                <a:spcPts val="396"/>
              </a:spcBef>
              <a:spcAft>
                <a:spcPts val="0"/>
              </a:spcAft>
              <a:buClr>
                <a:schemeClr val="dk1"/>
              </a:buClr>
              <a:buSzPts val="1979"/>
              <a:buChar char="•"/>
            </a:pPr>
            <a:r>
              <a:rPr lang="en-US" sz="1979">
                <a:latin typeface="Times New Roman"/>
                <a:ea typeface="Times New Roman"/>
                <a:cs typeface="Times New Roman"/>
                <a:sym typeface="Times New Roman"/>
              </a:rPr>
              <a:t>Остеопороза и остеомалација: ↓ калцијум, витамин Де</a:t>
            </a:r>
            <a:endParaRPr/>
          </a:p>
          <a:p>
            <a:pPr indent="-342900" lvl="0" marL="342900" rtl="0" algn="just">
              <a:lnSpc>
                <a:spcPct val="80000"/>
              </a:lnSpc>
              <a:spcBef>
                <a:spcPts val="396"/>
              </a:spcBef>
              <a:spcAft>
                <a:spcPts val="0"/>
              </a:spcAft>
              <a:buClr>
                <a:schemeClr val="dk1"/>
              </a:buClr>
              <a:buSzPts val="1979"/>
              <a:buChar char="•"/>
            </a:pPr>
            <a:r>
              <a:rPr lang="en-US" sz="1979">
                <a:latin typeface="Times New Roman"/>
                <a:ea typeface="Times New Roman"/>
                <a:cs typeface="Times New Roman"/>
                <a:sym typeface="Times New Roman"/>
              </a:rPr>
              <a:t>Коагулопатија: ↓ витамин К</a:t>
            </a:r>
            <a:endParaRPr/>
          </a:p>
          <a:p>
            <a:pPr indent="-342900" lvl="0" marL="342900" rtl="0" algn="just">
              <a:lnSpc>
                <a:spcPct val="80000"/>
              </a:lnSpc>
              <a:spcBef>
                <a:spcPts val="396"/>
              </a:spcBef>
              <a:spcAft>
                <a:spcPts val="0"/>
              </a:spcAft>
              <a:buClr>
                <a:schemeClr val="dk1"/>
              </a:buClr>
              <a:buSzPts val="1979"/>
              <a:buChar char="•"/>
            </a:pPr>
            <a:r>
              <a:rPr lang="en-US" sz="1979">
                <a:latin typeface="Times New Roman"/>
                <a:ea typeface="Times New Roman"/>
                <a:cs typeface="Times New Roman"/>
                <a:sym typeface="Times New Roman"/>
              </a:rPr>
              <a:t>Стеатореја (повећан губитак масноћа столицом)</a:t>
            </a:r>
            <a:endParaRPr/>
          </a:p>
          <a:p>
            <a:pPr indent="-217170" lvl="0" marL="342900" rtl="0" algn="just">
              <a:lnSpc>
                <a:spcPct val="80000"/>
              </a:lnSpc>
              <a:spcBef>
                <a:spcPts val="396"/>
              </a:spcBef>
              <a:spcAft>
                <a:spcPts val="0"/>
              </a:spcAft>
              <a:buClr>
                <a:schemeClr val="dk1"/>
              </a:buClr>
              <a:buSzPts val="1980"/>
              <a:buNone/>
            </a:pPr>
            <a:r>
              <a:t/>
            </a:r>
            <a:endParaRPr sz="1979">
              <a:latin typeface="Times New Roman"/>
              <a:ea typeface="Times New Roman"/>
              <a:cs typeface="Times New Roman"/>
              <a:sym typeface="Times New Roman"/>
            </a:endParaRPr>
          </a:p>
          <a:p>
            <a:pPr indent="-342900" lvl="0" marL="342900" rtl="0" algn="just">
              <a:lnSpc>
                <a:spcPct val="80000"/>
              </a:lnSpc>
              <a:spcBef>
                <a:spcPts val="396"/>
              </a:spcBef>
              <a:spcAft>
                <a:spcPts val="0"/>
              </a:spcAft>
              <a:buClr>
                <a:schemeClr val="dk1"/>
              </a:buClr>
              <a:buSzPts val="1979"/>
              <a:buChar char="•"/>
            </a:pPr>
            <a:r>
              <a:rPr lang="en-US" sz="1979">
                <a:latin typeface="Times New Roman"/>
                <a:ea typeface="Times New Roman"/>
                <a:cs typeface="Times New Roman"/>
                <a:sym typeface="Times New Roman"/>
              </a:rPr>
              <a:t>У дијагностиковању и праћењу болести врло је значајно одређивање специфичних аутоантитела у крви - серолошких маркера за целијакију: антитела на ткивну трансглутаминазу (anti-tTG), антитела на глијадин (AGA), ендомизијалних антитела (EMA).</a:t>
            </a:r>
            <a:endParaRPr/>
          </a:p>
          <a:p>
            <a:pPr indent="-217170" lvl="0" marL="342900" rtl="0" algn="just">
              <a:lnSpc>
                <a:spcPct val="80000"/>
              </a:lnSpc>
              <a:spcBef>
                <a:spcPts val="396"/>
              </a:spcBef>
              <a:spcAft>
                <a:spcPts val="0"/>
              </a:spcAft>
              <a:buClr>
                <a:schemeClr val="dk1"/>
              </a:buClr>
              <a:buSzPts val="1980"/>
              <a:buNone/>
            </a:pPr>
            <a:r>
              <a:t/>
            </a:r>
            <a:endParaRPr sz="1979">
              <a:latin typeface="Times New Roman"/>
              <a:ea typeface="Times New Roman"/>
              <a:cs typeface="Times New Roman"/>
              <a:sym typeface="Times New Roman"/>
            </a:endParaRPr>
          </a:p>
          <a:p>
            <a:pPr indent="-342900" lvl="0" marL="342900" rtl="0" algn="just">
              <a:lnSpc>
                <a:spcPct val="80000"/>
              </a:lnSpc>
              <a:spcBef>
                <a:spcPts val="396"/>
              </a:spcBef>
              <a:spcAft>
                <a:spcPts val="0"/>
              </a:spcAft>
              <a:buClr>
                <a:schemeClr val="dk1"/>
              </a:buClr>
              <a:buSzPts val="1979"/>
              <a:buChar char="•"/>
            </a:pPr>
            <a:r>
              <a:rPr lang="en-US" sz="1979">
                <a:latin typeface="Times New Roman"/>
                <a:ea typeface="Times New Roman"/>
                <a:cs typeface="Times New Roman"/>
                <a:sym typeface="Times New Roman"/>
              </a:rPr>
              <a:t>Рано дијагностиковање болести доприноси заустављању развоја болести.</a:t>
            </a:r>
            <a:endParaRPr/>
          </a:p>
          <a:p>
            <a:pPr indent="-342900" lvl="0" marL="342900" rtl="0" algn="just">
              <a:lnSpc>
                <a:spcPct val="80000"/>
              </a:lnSpc>
              <a:spcBef>
                <a:spcPts val="396"/>
              </a:spcBef>
              <a:spcAft>
                <a:spcPts val="0"/>
              </a:spcAft>
              <a:buClr>
                <a:schemeClr val="dk1"/>
              </a:buClr>
              <a:buSzPts val="1979"/>
              <a:buChar char="•"/>
            </a:pPr>
            <a:r>
              <a:rPr lang="en-US" sz="1979">
                <a:latin typeface="Times New Roman"/>
                <a:ea typeface="Times New Roman"/>
                <a:cs typeface="Times New Roman"/>
                <a:sym typeface="Times New Roman"/>
              </a:rPr>
              <a:t>Лечење подразумева  примену доживотне безглутенске исхране.</a:t>
            </a:r>
            <a:endParaRPr sz="1979">
              <a:latin typeface="Times New Roman"/>
              <a:ea typeface="Times New Roman"/>
              <a:cs typeface="Times New Roman"/>
              <a:sym typeface="Times New Roman"/>
            </a:endParaRPr>
          </a:p>
          <a:p>
            <a:pPr indent="-231140" lvl="0" marL="342900" rtl="0" algn="just">
              <a:lnSpc>
                <a:spcPct val="80000"/>
              </a:lnSpc>
              <a:spcBef>
                <a:spcPts val="352"/>
              </a:spcBef>
              <a:spcAft>
                <a:spcPts val="0"/>
              </a:spcAft>
              <a:buClr>
                <a:schemeClr val="dk1"/>
              </a:buClr>
              <a:buSzPts val="1760"/>
              <a:buNone/>
            </a:pPr>
            <a:r>
              <a:t/>
            </a:r>
            <a:endParaRPr sz="1760">
              <a:latin typeface="Times New Roman"/>
              <a:ea typeface="Times New Roman"/>
              <a:cs typeface="Times New Roman"/>
              <a:sym typeface="Times New Roman"/>
            </a:endParaRPr>
          </a:p>
          <a:p>
            <a:pPr indent="-231140" lvl="0" marL="342900" rtl="0" algn="just">
              <a:lnSpc>
                <a:spcPct val="80000"/>
              </a:lnSpc>
              <a:spcBef>
                <a:spcPts val="352"/>
              </a:spcBef>
              <a:spcAft>
                <a:spcPts val="0"/>
              </a:spcAft>
              <a:buClr>
                <a:schemeClr val="dk1"/>
              </a:buClr>
              <a:buSzPts val="1760"/>
              <a:buNone/>
            </a:pPr>
            <a:r>
              <a:t/>
            </a:r>
            <a:endParaRPr sz="1760">
              <a:latin typeface="Times New Roman"/>
              <a:ea typeface="Times New Roman"/>
              <a:cs typeface="Times New Roman"/>
              <a:sym typeface="Times New Roman"/>
            </a:endParaRPr>
          </a:p>
          <a:p>
            <a:pPr indent="-231140" lvl="0" marL="342900" rtl="0" algn="l">
              <a:lnSpc>
                <a:spcPct val="80000"/>
              </a:lnSpc>
              <a:spcBef>
                <a:spcPts val="352"/>
              </a:spcBef>
              <a:spcAft>
                <a:spcPts val="0"/>
              </a:spcAft>
              <a:buClr>
                <a:schemeClr val="dk1"/>
              </a:buClr>
              <a:buSzPts val="1760"/>
              <a:buNone/>
            </a:pPr>
            <a:r>
              <a:t/>
            </a:r>
            <a:endParaRPr sz="176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4" name="Shape 164"/>
        <p:cNvGrpSpPr/>
        <p:nvPr/>
      </p:nvGrpSpPr>
      <p:grpSpPr>
        <a:xfrm>
          <a:off x="0" y="0"/>
          <a:ext cx="0" cy="0"/>
          <a:chOff x="0" y="0"/>
          <a:chExt cx="0" cy="0"/>
        </a:xfrm>
      </p:grpSpPr>
      <p:sp>
        <p:nvSpPr>
          <p:cNvPr id="165" name="Google Shape;165;p3"/>
          <p:cNvSpPr/>
          <p:nvPr/>
        </p:nvSpPr>
        <p:spPr>
          <a:xfrm>
            <a:off x="3638550" y="0"/>
            <a:ext cx="2590800" cy="1104900"/>
          </a:xfrm>
          <a:prstGeom prst="roundRect">
            <a:avLst>
              <a:gd fmla="val 16667" name="adj"/>
            </a:avLst>
          </a:prstGeom>
          <a:noFill/>
          <a:ln>
            <a:noFill/>
          </a:ln>
        </p:spPr>
        <p:txBody>
          <a:bodyPr anchorCtr="0" anchor="ctr" bIns="45700" lIns="91425" spcFirstLastPara="1" rIns="91425" wrap="square" tIns="45700">
            <a:sp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66" name="Google Shape;166;p3"/>
          <p:cNvSpPr/>
          <p:nvPr/>
        </p:nvSpPr>
        <p:spPr>
          <a:xfrm>
            <a:off x="3143250" y="0"/>
            <a:ext cx="2343150" cy="1047750"/>
          </a:xfrm>
          <a:prstGeom prst="roundRect">
            <a:avLst>
              <a:gd fmla="val 16667" name="adj"/>
            </a:avLst>
          </a:prstGeom>
          <a:noFill/>
          <a:ln>
            <a:noFill/>
          </a:ln>
        </p:spPr>
        <p:txBody>
          <a:bodyPr anchorCtr="0" anchor="ctr" bIns="45700" lIns="91425" spcFirstLastPara="1" rIns="91425" wrap="square" tIns="45700">
            <a:sp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67" name="Google Shape;167;p3"/>
          <p:cNvSpPr/>
          <p:nvPr/>
        </p:nvSpPr>
        <p:spPr>
          <a:xfrm>
            <a:off x="3086100" y="247650"/>
            <a:ext cx="2647950" cy="876300"/>
          </a:xfrm>
          <a:prstGeom prst="roundRect">
            <a:avLst>
              <a:gd fmla="val 16667" name="adj"/>
            </a:avLst>
          </a:prstGeom>
          <a:noFill/>
          <a:ln>
            <a:noFill/>
          </a:ln>
        </p:spPr>
        <p:txBody>
          <a:bodyPr anchorCtr="0" anchor="ctr" bIns="45700" lIns="91425" spcFirstLastPara="1" rIns="91425" wrap="square" tIns="45700">
            <a:spAutoFit/>
          </a:bodyPr>
          <a:lstStyle/>
          <a:p>
            <a:pPr indent="0" lvl="0" marL="0" marR="0" rtl="0" algn="l">
              <a:spcBef>
                <a:spcPts val="0"/>
              </a:spcBef>
              <a:spcAft>
                <a:spcPts val="0"/>
              </a:spcAft>
              <a:buNone/>
            </a:pPr>
            <a:r>
              <a:t/>
            </a:r>
            <a:endParaRPr sz="1800">
              <a:solidFill>
                <a:schemeClr val="dk1"/>
              </a:solidFill>
              <a:latin typeface="Calibri"/>
              <a:ea typeface="Calibri"/>
              <a:cs typeface="Calibri"/>
              <a:sym typeface="Calibri"/>
            </a:endParaRPr>
          </a:p>
        </p:txBody>
      </p:sp>
      <p:sp>
        <p:nvSpPr>
          <p:cNvPr id="168" name="Google Shape;168;p3"/>
          <p:cNvSpPr/>
          <p:nvPr/>
        </p:nvSpPr>
        <p:spPr>
          <a:xfrm>
            <a:off x="5248310" y="5219744"/>
            <a:ext cx="3173412" cy="364923"/>
          </a:xfrm>
          <a:prstGeom prst="roundRect">
            <a:avLst>
              <a:gd fmla="val 16667" name="adj"/>
            </a:avLst>
          </a:prstGeom>
          <a:gradFill>
            <a:gsLst>
              <a:gs pos="0">
                <a:srgbClr val="002060"/>
              </a:gs>
              <a:gs pos="2000">
                <a:srgbClr val="002060"/>
              </a:gs>
              <a:gs pos="100000">
                <a:srgbClr val="002060"/>
              </a:gs>
            </a:gsLst>
            <a:lin ang="5400000" scaled="0"/>
          </a:gradFill>
          <a:ln>
            <a:noFill/>
          </a:ln>
        </p:spPr>
        <p:txBody>
          <a:bodyPr anchorCtr="0" anchor="ctr" bIns="45700" lIns="91425" spcFirstLastPara="1" rIns="91425" wrap="square" tIns="45700">
            <a:spAutoFit/>
          </a:bodyPr>
          <a:lstStyle/>
          <a:p>
            <a:pPr indent="0" lvl="0" marL="0" marR="0" rtl="0" algn="l">
              <a:lnSpc>
                <a:spcPct val="85000"/>
              </a:lnSpc>
              <a:spcBef>
                <a:spcPts val="0"/>
              </a:spcBef>
              <a:spcAft>
                <a:spcPts val="0"/>
              </a:spcAft>
              <a:buNone/>
            </a:pPr>
            <a:r>
              <a:rPr b="1" lang="en-US" sz="1800">
                <a:solidFill>
                  <a:schemeClr val="lt1"/>
                </a:solidFill>
                <a:latin typeface="Calibri"/>
                <a:ea typeface="Calibri"/>
                <a:cs typeface="Calibri"/>
                <a:sym typeface="Calibri"/>
              </a:rPr>
              <a:t>формуле за одојчад</a:t>
            </a:r>
            <a:endParaRPr b="1" sz="1800">
              <a:solidFill>
                <a:schemeClr val="lt1"/>
              </a:solidFill>
              <a:latin typeface="Calibri"/>
              <a:ea typeface="Calibri"/>
              <a:cs typeface="Calibri"/>
              <a:sym typeface="Calibri"/>
            </a:endParaRPr>
          </a:p>
        </p:txBody>
      </p:sp>
      <p:sp>
        <p:nvSpPr>
          <p:cNvPr id="169" name="Google Shape;169;p3"/>
          <p:cNvSpPr/>
          <p:nvPr/>
        </p:nvSpPr>
        <p:spPr>
          <a:xfrm>
            <a:off x="5235575" y="4209819"/>
            <a:ext cx="3624263" cy="409575"/>
          </a:xfrm>
          <a:prstGeom prst="roundRect">
            <a:avLst>
              <a:gd fmla="val 16667" name="adj"/>
            </a:avLst>
          </a:prstGeom>
          <a:gradFill>
            <a:gsLst>
              <a:gs pos="0">
                <a:srgbClr val="002060"/>
              </a:gs>
              <a:gs pos="100000">
                <a:srgbClr val="002060"/>
              </a:gs>
            </a:gsLst>
            <a:lin ang="5400000" scaled="0"/>
          </a:gradFill>
          <a:ln>
            <a:noFill/>
          </a:ln>
        </p:spPr>
        <p:txBody>
          <a:bodyPr anchorCtr="0" anchor="ctr" bIns="45700" lIns="91425" spcFirstLastPara="1" rIns="91425" wrap="square" tIns="45700">
            <a:spAutoFit/>
          </a:bodyPr>
          <a:lstStyle/>
          <a:p>
            <a:pPr indent="0" lvl="0" marL="0" marR="0" rtl="0" algn="just">
              <a:spcBef>
                <a:spcPts val="0"/>
              </a:spcBef>
              <a:spcAft>
                <a:spcPts val="0"/>
              </a:spcAft>
              <a:buNone/>
            </a:pPr>
            <a:r>
              <a:rPr b="1" lang="en-US" sz="1800">
                <a:solidFill>
                  <a:srgbClr val="FFFFCC"/>
                </a:solidFill>
                <a:latin typeface="Calibri"/>
                <a:ea typeface="Calibri"/>
                <a:cs typeface="Calibri"/>
                <a:sym typeface="Calibri"/>
              </a:rPr>
              <a:t>Храна за одојчад и малу децу</a:t>
            </a:r>
            <a:endParaRPr b="1" sz="1800">
              <a:solidFill>
                <a:srgbClr val="FFFFCC"/>
              </a:solidFill>
              <a:latin typeface="Calibri"/>
              <a:ea typeface="Calibri"/>
              <a:cs typeface="Calibri"/>
              <a:sym typeface="Calibri"/>
            </a:endParaRPr>
          </a:p>
        </p:txBody>
      </p:sp>
      <p:sp>
        <p:nvSpPr>
          <p:cNvPr id="170" name="Google Shape;170;p3"/>
          <p:cNvSpPr/>
          <p:nvPr/>
        </p:nvSpPr>
        <p:spPr>
          <a:xfrm>
            <a:off x="3053808" y="575569"/>
            <a:ext cx="2282825" cy="598604"/>
          </a:xfrm>
          <a:prstGeom prst="roundRect">
            <a:avLst>
              <a:gd fmla="val 16667" name="adj"/>
            </a:avLst>
          </a:prstGeom>
          <a:gradFill>
            <a:gsLst>
              <a:gs pos="0">
                <a:srgbClr val="002060"/>
              </a:gs>
              <a:gs pos="100000">
                <a:srgbClr val="181876"/>
              </a:gs>
            </a:gsLst>
            <a:lin ang="5400000" scaled="0"/>
          </a:gradFill>
          <a:ln>
            <a:noFill/>
          </a:ln>
        </p:spPr>
        <p:txBody>
          <a:bodyPr anchorCtr="0" anchor="ctr" bIns="45700" lIns="91425" spcFirstLastPara="1" rIns="91425" wrap="square" tIns="45700">
            <a:spAutoFit/>
          </a:bodyPr>
          <a:lstStyle/>
          <a:p>
            <a:pPr indent="0" lvl="0" marL="0" marR="0" rtl="0" algn="l">
              <a:lnSpc>
                <a:spcPct val="80000"/>
              </a:lnSpc>
              <a:spcBef>
                <a:spcPts val="0"/>
              </a:spcBef>
              <a:spcAft>
                <a:spcPts val="0"/>
              </a:spcAft>
              <a:buNone/>
            </a:pPr>
            <a:r>
              <a:rPr lang="en-US" sz="1800">
                <a:solidFill>
                  <a:schemeClr val="lt1"/>
                </a:solidFill>
                <a:latin typeface="Calibri"/>
                <a:ea typeface="Calibri"/>
                <a:cs typeface="Calibri"/>
                <a:sym typeface="Calibri"/>
              </a:rPr>
              <a:t>храна за посебне медицинске намене</a:t>
            </a:r>
            <a:endParaRPr b="1" sz="1800">
              <a:solidFill>
                <a:schemeClr val="lt1"/>
              </a:solidFill>
              <a:latin typeface="Calibri"/>
              <a:ea typeface="Calibri"/>
              <a:cs typeface="Calibri"/>
              <a:sym typeface="Calibri"/>
            </a:endParaRPr>
          </a:p>
        </p:txBody>
      </p:sp>
      <p:sp>
        <p:nvSpPr>
          <p:cNvPr id="171" name="Google Shape;171;p3"/>
          <p:cNvSpPr/>
          <p:nvPr/>
        </p:nvSpPr>
        <p:spPr>
          <a:xfrm>
            <a:off x="5734050" y="1158586"/>
            <a:ext cx="3125788" cy="625475"/>
          </a:xfrm>
          <a:prstGeom prst="roundRect">
            <a:avLst>
              <a:gd fmla="val 16667" name="adj"/>
            </a:avLst>
          </a:prstGeom>
          <a:gradFill>
            <a:gsLst>
              <a:gs pos="0">
                <a:srgbClr val="002060"/>
              </a:gs>
              <a:gs pos="100000">
                <a:srgbClr val="002060"/>
              </a:gs>
            </a:gsLst>
            <a:lin ang="5400000" scaled="0"/>
          </a:gradFill>
          <a:ln>
            <a:noFill/>
          </a:ln>
        </p:spPr>
        <p:txBody>
          <a:bodyPr anchorCtr="0" anchor="ctr" bIns="45700" lIns="91425" spcFirstLastPara="1" rIns="91425" wrap="square" tIns="45700">
            <a:spAutoFit/>
          </a:bodyPr>
          <a:lstStyle/>
          <a:p>
            <a:pPr indent="0" lvl="0" marL="0" marR="0" rtl="0" algn="l">
              <a:lnSpc>
                <a:spcPct val="85000"/>
              </a:lnSpc>
              <a:spcBef>
                <a:spcPts val="0"/>
              </a:spcBef>
              <a:spcAft>
                <a:spcPts val="0"/>
              </a:spcAft>
              <a:buNone/>
            </a:pPr>
            <a:r>
              <a:rPr lang="en-US" sz="1800">
                <a:solidFill>
                  <a:schemeClr val="lt1"/>
                </a:solidFill>
                <a:latin typeface="Calibri"/>
                <a:ea typeface="Calibri"/>
                <a:cs typeface="Calibri"/>
                <a:sym typeface="Calibri"/>
              </a:rPr>
              <a:t>храна за особе на дијети за мршављење</a:t>
            </a:r>
            <a:endParaRPr b="1" sz="1800">
              <a:solidFill>
                <a:schemeClr val="lt1"/>
              </a:solidFill>
              <a:latin typeface="Calibri"/>
              <a:ea typeface="Calibri"/>
              <a:cs typeface="Calibri"/>
              <a:sym typeface="Calibri"/>
            </a:endParaRPr>
          </a:p>
        </p:txBody>
      </p:sp>
      <p:sp>
        <p:nvSpPr>
          <p:cNvPr id="172" name="Google Shape;172;p3"/>
          <p:cNvSpPr/>
          <p:nvPr/>
        </p:nvSpPr>
        <p:spPr>
          <a:xfrm>
            <a:off x="2297483" y="5584667"/>
            <a:ext cx="2690812" cy="598604"/>
          </a:xfrm>
          <a:prstGeom prst="roundRect">
            <a:avLst>
              <a:gd fmla="val 16667" name="adj"/>
            </a:avLst>
          </a:prstGeom>
          <a:gradFill>
            <a:gsLst>
              <a:gs pos="0">
                <a:srgbClr val="002060"/>
              </a:gs>
              <a:gs pos="100000">
                <a:srgbClr val="002929"/>
              </a:gs>
            </a:gsLst>
            <a:lin ang="5400000" scaled="0"/>
          </a:gradFill>
          <a:ln>
            <a:noFill/>
          </a:ln>
        </p:spPr>
        <p:txBody>
          <a:bodyPr anchorCtr="0" anchor="ctr" bIns="45700" lIns="91425" spcFirstLastPara="1" rIns="91425" wrap="square" tIns="45700">
            <a:spAutoFit/>
          </a:bodyPr>
          <a:lstStyle/>
          <a:p>
            <a:pPr indent="0" lvl="0" marL="0" marR="0" rtl="0" algn="l">
              <a:lnSpc>
                <a:spcPct val="80000"/>
              </a:lnSpc>
              <a:spcBef>
                <a:spcPts val="0"/>
              </a:spcBef>
              <a:spcAft>
                <a:spcPts val="0"/>
              </a:spcAft>
              <a:buNone/>
            </a:pPr>
            <a:r>
              <a:rPr lang="en-US" sz="1800">
                <a:solidFill>
                  <a:schemeClr val="lt1"/>
                </a:solidFill>
                <a:latin typeface="Calibri"/>
                <a:ea typeface="Calibri"/>
                <a:cs typeface="Calibri"/>
                <a:sym typeface="Calibri"/>
              </a:rPr>
              <a:t>додаци исхрани (дијететски суплементи)</a:t>
            </a:r>
            <a:endParaRPr b="1" sz="1800">
              <a:solidFill>
                <a:schemeClr val="lt1"/>
              </a:solidFill>
              <a:latin typeface="Calibri"/>
              <a:ea typeface="Calibri"/>
              <a:cs typeface="Calibri"/>
              <a:sym typeface="Calibri"/>
            </a:endParaRPr>
          </a:p>
        </p:txBody>
      </p:sp>
      <p:sp>
        <p:nvSpPr>
          <p:cNvPr id="173" name="Google Shape;173;p3"/>
          <p:cNvSpPr txBox="1"/>
          <p:nvPr/>
        </p:nvSpPr>
        <p:spPr>
          <a:xfrm>
            <a:off x="3260725" y="1419225"/>
            <a:ext cx="184150" cy="519113"/>
          </a:xfrm>
          <a:prstGeom prst="rect">
            <a:avLst/>
          </a:prstGeom>
          <a:noFill/>
          <a:ln>
            <a:noFill/>
          </a:ln>
        </p:spPr>
        <p:txBody>
          <a:bodyPr anchorCtr="0" anchor="t" bIns="45700" lIns="91425" spcFirstLastPara="1" rIns="91425" wrap="square" tIns="45700">
            <a:spAutoFit/>
          </a:bodyPr>
          <a:lstStyle/>
          <a:p>
            <a:pPr indent="0" lvl="0" marL="0" marR="0" rtl="0" algn="ctr">
              <a:spcBef>
                <a:spcPts val="0"/>
              </a:spcBef>
              <a:spcAft>
                <a:spcPts val="0"/>
              </a:spcAft>
              <a:buNone/>
            </a:pPr>
            <a:r>
              <a:t/>
            </a:r>
            <a:endParaRPr b="0" sz="2800" u="none">
              <a:solidFill>
                <a:schemeClr val="lt1"/>
              </a:solidFill>
              <a:latin typeface="Arial"/>
              <a:ea typeface="Arial"/>
              <a:cs typeface="Arial"/>
              <a:sym typeface="Arial"/>
            </a:endParaRPr>
          </a:p>
        </p:txBody>
      </p:sp>
      <p:sp>
        <p:nvSpPr>
          <p:cNvPr id="174" name="Google Shape;174;p3"/>
          <p:cNvSpPr/>
          <p:nvPr/>
        </p:nvSpPr>
        <p:spPr>
          <a:xfrm>
            <a:off x="2008981" y="2420888"/>
            <a:ext cx="4611688" cy="1644650"/>
          </a:xfrm>
          <a:prstGeom prst="ellipse">
            <a:avLst/>
          </a:prstGeom>
          <a:solidFill>
            <a:schemeClr val="accent2"/>
          </a:solidFill>
          <a:ln cap="flat" cmpd="sng" w="25400">
            <a:solidFill>
              <a:srgbClr val="8C3A38"/>
            </a:solidFill>
            <a:prstDash val="solid"/>
            <a:round/>
            <a:headEnd len="sm" w="sm" type="none"/>
            <a:tailEnd len="sm" w="sm" type="none"/>
          </a:ln>
        </p:spPr>
        <p:txBody>
          <a:bodyPr anchorCtr="0" anchor="ctr" bIns="45700" lIns="91425" spcFirstLastPara="1" rIns="91425" wrap="square" tIns="45700">
            <a:spAutoFit/>
          </a:bodyPr>
          <a:lstStyle/>
          <a:p>
            <a:pPr indent="0" lvl="0" marL="0" marR="0" rtl="0" algn="ctr">
              <a:spcBef>
                <a:spcPts val="0"/>
              </a:spcBef>
              <a:spcAft>
                <a:spcPts val="0"/>
              </a:spcAft>
              <a:buNone/>
            </a:pPr>
            <a:r>
              <a:rPr b="1" lang="en-US" sz="2800">
                <a:solidFill>
                  <a:srgbClr val="FFFFCC"/>
                </a:solidFill>
                <a:latin typeface="Calibri"/>
                <a:ea typeface="Calibri"/>
                <a:cs typeface="Calibri"/>
                <a:sym typeface="Calibri"/>
              </a:rPr>
              <a:t>ДИЈЕТЕТСКА</a:t>
            </a:r>
            <a:endParaRPr b="1" sz="2800">
              <a:solidFill>
                <a:srgbClr val="FFFFCC"/>
              </a:solidFill>
              <a:latin typeface="Calibri"/>
              <a:ea typeface="Calibri"/>
              <a:cs typeface="Calibri"/>
              <a:sym typeface="Calibri"/>
            </a:endParaRPr>
          </a:p>
          <a:p>
            <a:pPr indent="0" lvl="0" marL="0" marR="0" rtl="0" algn="ctr">
              <a:spcBef>
                <a:spcPts val="1400"/>
              </a:spcBef>
              <a:spcAft>
                <a:spcPts val="0"/>
              </a:spcAft>
              <a:buNone/>
            </a:pPr>
            <a:r>
              <a:rPr b="1" lang="en-US" sz="2800">
                <a:solidFill>
                  <a:srgbClr val="FFFFCC"/>
                </a:solidFill>
                <a:latin typeface="Calibri"/>
                <a:ea typeface="Calibri"/>
                <a:cs typeface="Calibri"/>
                <a:sym typeface="Calibri"/>
              </a:rPr>
              <a:t>ХРАНА</a:t>
            </a:r>
            <a:endParaRPr b="1" sz="2800">
              <a:solidFill>
                <a:srgbClr val="FFFFCC"/>
              </a:solidFill>
              <a:latin typeface="Calibri"/>
              <a:ea typeface="Calibri"/>
              <a:cs typeface="Calibri"/>
              <a:sym typeface="Calibri"/>
            </a:endParaRPr>
          </a:p>
        </p:txBody>
      </p:sp>
      <p:sp>
        <p:nvSpPr>
          <p:cNvPr id="175" name="Google Shape;175;p3"/>
          <p:cNvSpPr/>
          <p:nvPr/>
        </p:nvSpPr>
        <p:spPr>
          <a:xfrm>
            <a:off x="259302" y="4209819"/>
            <a:ext cx="3383587" cy="776244"/>
          </a:xfrm>
          <a:prstGeom prst="ellipse">
            <a:avLst/>
          </a:prstGeom>
          <a:solidFill>
            <a:schemeClr val="accent1"/>
          </a:solidFill>
          <a:ln cap="flat" cmpd="sng" w="25400">
            <a:solidFill>
              <a:srgbClr val="395E89"/>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US" sz="1800">
                <a:solidFill>
                  <a:schemeClr val="lt1"/>
                </a:solidFill>
                <a:latin typeface="Calibri"/>
                <a:ea typeface="Calibri"/>
                <a:cs typeface="Calibri"/>
                <a:sym typeface="Calibri"/>
              </a:rPr>
              <a:t>храна за особе интолерантне на глутен</a:t>
            </a:r>
            <a:endParaRPr/>
          </a:p>
        </p:txBody>
      </p:sp>
      <p:sp>
        <p:nvSpPr>
          <p:cNvPr id="176" name="Google Shape;176;p3"/>
          <p:cNvSpPr/>
          <p:nvPr/>
        </p:nvSpPr>
        <p:spPr>
          <a:xfrm>
            <a:off x="259302" y="1490532"/>
            <a:ext cx="2160240" cy="1098261"/>
          </a:xfrm>
          <a:prstGeom prst="ellipse">
            <a:avLst/>
          </a:prstGeom>
          <a:solidFill>
            <a:schemeClr val="accent1"/>
          </a:solidFill>
          <a:ln cap="flat" cmpd="sng" w="25400">
            <a:solidFill>
              <a:srgbClr val="395E89"/>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spcBef>
                <a:spcPts val="0"/>
              </a:spcBef>
              <a:spcAft>
                <a:spcPts val="0"/>
              </a:spcAft>
              <a:buNone/>
            </a:pPr>
            <a:r>
              <a:rPr lang="en-US" sz="1800">
                <a:solidFill>
                  <a:schemeClr val="lt1"/>
                </a:solidFill>
                <a:latin typeface="Calibri"/>
                <a:ea typeface="Calibri"/>
                <a:cs typeface="Calibri"/>
                <a:sym typeface="Calibri"/>
              </a:rPr>
              <a:t>замене за со за људску исхрану</a:t>
            </a:r>
            <a:endParaRPr/>
          </a:p>
        </p:txBody>
      </p:sp>
    </p:spTree>
  </p:cSld>
  <p:clrMapOvr>
    <a:masterClrMapping/>
  </p:clrMapOvr>
</p:sld>
</file>

<file path=ppt/slides/slide3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25" name="Shape 325"/>
        <p:cNvGrpSpPr/>
        <p:nvPr/>
      </p:nvGrpSpPr>
      <p:grpSpPr>
        <a:xfrm>
          <a:off x="0" y="0"/>
          <a:ext cx="0" cy="0"/>
          <a:chOff x="0" y="0"/>
          <a:chExt cx="0" cy="0"/>
        </a:xfrm>
      </p:grpSpPr>
      <p:sp>
        <p:nvSpPr>
          <p:cNvPr id="326" name="Google Shape;326;p30"/>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3240"/>
              <a:buFont typeface="Times New Roman"/>
              <a:buNone/>
            </a:pPr>
            <a:r>
              <a:rPr b="1" lang="en-US" sz="3240">
                <a:latin typeface="Times New Roman"/>
                <a:ea typeface="Times New Roman"/>
                <a:cs typeface="Times New Roman"/>
                <a:sym typeface="Times New Roman"/>
              </a:rPr>
              <a:t>Храна за особе интолерантне на глутен</a:t>
            </a:r>
            <a:endParaRPr/>
          </a:p>
        </p:txBody>
      </p:sp>
      <p:sp>
        <p:nvSpPr>
          <p:cNvPr id="327" name="Google Shape;327;p30"/>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just">
              <a:lnSpc>
                <a:spcPct val="90000"/>
              </a:lnSpc>
              <a:spcBef>
                <a:spcPts val="0"/>
              </a:spcBef>
              <a:spcAft>
                <a:spcPts val="0"/>
              </a:spcAft>
              <a:buClr>
                <a:schemeClr val="dk1"/>
              </a:buClr>
              <a:buSzPts val="2960"/>
              <a:buChar char="•"/>
            </a:pPr>
            <a:r>
              <a:rPr lang="en-US" sz="2960">
                <a:latin typeface="Times New Roman"/>
                <a:ea typeface="Times New Roman"/>
                <a:cs typeface="Times New Roman"/>
                <a:sym typeface="Times New Roman"/>
              </a:rPr>
              <a:t>5. Храна за особе интолерантне на глутен, која се као таква презентира, мора у производњи и промету, у погледу здравствене исправности, састава и обележавања одговарати условима прописаним овим правилником.</a:t>
            </a:r>
            <a:endParaRPr/>
          </a:p>
          <a:p>
            <a:pPr indent="-342900" lvl="0" marL="342900" rtl="0" algn="just">
              <a:lnSpc>
                <a:spcPct val="90000"/>
              </a:lnSpc>
              <a:spcBef>
                <a:spcPts val="592"/>
              </a:spcBef>
              <a:spcAft>
                <a:spcPts val="0"/>
              </a:spcAft>
              <a:buClr>
                <a:schemeClr val="dk1"/>
              </a:buClr>
              <a:buSzPts val="2960"/>
              <a:buChar char="•"/>
            </a:pPr>
            <a:r>
              <a:rPr lang="en-US" sz="2960">
                <a:latin typeface="Times New Roman"/>
                <a:ea typeface="Times New Roman"/>
                <a:cs typeface="Times New Roman"/>
                <a:sym typeface="Times New Roman"/>
              </a:rPr>
              <a:t>Храна за особе интолерантне на глутен су дијететски производи који су посебно формулисани, припремљени и/или прерађени да задовоље специфичне дијететске потребе особа интолерантних на глутен.</a:t>
            </a:r>
            <a:endParaRPr/>
          </a:p>
          <a:p>
            <a:pPr indent="-154940" lvl="0" marL="342900" rtl="0" algn="l">
              <a:lnSpc>
                <a:spcPct val="90000"/>
              </a:lnSpc>
              <a:spcBef>
                <a:spcPts val="592"/>
              </a:spcBef>
              <a:spcAft>
                <a:spcPts val="0"/>
              </a:spcAft>
              <a:buClr>
                <a:schemeClr val="dk1"/>
              </a:buClr>
              <a:buSzPts val="2960"/>
              <a:buNone/>
            </a:pPr>
            <a:r>
              <a:t/>
            </a:r>
            <a:endParaRPr sz="2960"/>
          </a:p>
        </p:txBody>
      </p:sp>
    </p:spTree>
  </p:cSld>
  <p:clrMapOvr>
    <a:masterClrMapping/>
  </p:clrMapOvr>
</p:sld>
</file>

<file path=ppt/slides/slide3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31" name="Shape 331"/>
        <p:cNvGrpSpPr/>
        <p:nvPr/>
      </p:nvGrpSpPr>
      <p:grpSpPr>
        <a:xfrm>
          <a:off x="0" y="0"/>
          <a:ext cx="0" cy="0"/>
          <a:chOff x="0" y="0"/>
          <a:chExt cx="0" cy="0"/>
        </a:xfrm>
      </p:grpSpPr>
      <p:sp>
        <p:nvSpPr>
          <p:cNvPr id="332" name="Google Shape;332;p31"/>
          <p:cNvSpPr txBox="1"/>
          <p:nvPr>
            <p:ph idx="1" type="body"/>
          </p:nvPr>
        </p:nvSpPr>
        <p:spPr>
          <a:xfrm>
            <a:off x="457200" y="1142984"/>
            <a:ext cx="8229600" cy="4983179"/>
          </a:xfrm>
          <a:prstGeom prst="rect">
            <a:avLst/>
          </a:prstGeom>
          <a:noFill/>
          <a:ln>
            <a:noFill/>
          </a:ln>
        </p:spPr>
        <p:txBody>
          <a:bodyPr anchorCtr="0" anchor="t" bIns="45700" lIns="91425" spcFirstLastPara="1" rIns="91425" wrap="square" tIns="45700">
            <a:normAutofit/>
          </a:bodyPr>
          <a:lstStyle/>
          <a:p>
            <a:pPr indent="-342900" lvl="0" marL="342900" rtl="0" algn="just">
              <a:lnSpc>
                <a:spcPct val="80000"/>
              </a:lnSpc>
              <a:spcBef>
                <a:spcPts val="0"/>
              </a:spcBef>
              <a:spcAft>
                <a:spcPts val="0"/>
              </a:spcAft>
              <a:buClr>
                <a:schemeClr val="dk1"/>
              </a:buClr>
              <a:buSzPts val="2000"/>
              <a:buChar char="•"/>
            </a:pPr>
            <a:r>
              <a:rPr lang="en-US" sz="2000">
                <a:latin typeface="Times New Roman"/>
                <a:ea typeface="Times New Roman"/>
                <a:cs typeface="Times New Roman"/>
                <a:sym typeface="Times New Roman"/>
              </a:rPr>
              <a:t>Храна за особе интолерантне на глутен која се састоји или садржи један или више састојака добијених из пшенице, ражи, јечма, овса или варијетета добијених њиховим укрштањем који су посебно прерађени да се смањи садржај глутена не сме да има садржај глутена већи од 100 мг/кг у намирници у облику у ком се продаје крајњем потрошачу.</a:t>
            </a:r>
            <a:endParaRPr/>
          </a:p>
          <a:p>
            <a:pPr indent="-342900" lvl="0" marL="342900" rtl="0" algn="just">
              <a:lnSpc>
                <a:spcPct val="80000"/>
              </a:lnSpc>
              <a:spcBef>
                <a:spcPts val="400"/>
              </a:spcBef>
              <a:spcAft>
                <a:spcPts val="0"/>
              </a:spcAft>
              <a:buClr>
                <a:schemeClr val="dk1"/>
              </a:buClr>
              <a:buSzPts val="2000"/>
              <a:buChar char="•"/>
            </a:pPr>
            <a:r>
              <a:rPr lang="en-US" sz="2000">
                <a:latin typeface="Times New Roman"/>
                <a:ea typeface="Times New Roman"/>
                <a:cs typeface="Times New Roman"/>
                <a:sym typeface="Times New Roman"/>
              </a:rPr>
              <a:t>Уколико се овас користи у намирницама за особе интолерантне на глутен, он мора бити посебно произведен, припремљен или прерађен да се избегне контаминација са пшеницом, ражи, јечмом или варијететима добијеним њиховим укрштањем, а садржај глутена у таквом овсу не сме бити већи од 20 мг/кг.</a:t>
            </a:r>
            <a:endParaRPr/>
          </a:p>
          <a:p>
            <a:pPr indent="-342900" lvl="0" marL="342900" rtl="0" algn="just">
              <a:lnSpc>
                <a:spcPct val="80000"/>
              </a:lnSpc>
              <a:spcBef>
                <a:spcPts val="400"/>
              </a:spcBef>
              <a:spcAft>
                <a:spcPts val="0"/>
              </a:spcAft>
              <a:buClr>
                <a:schemeClr val="dk1"/>
              </a:buClr>
              <a:buSzPts val="2000"/>
              <a:buChar char="•"/>
            </a:pPr>
            <a:r>
              <a:rPr lang="en-US" sz="2000">
                <a:latin typeface="Times New Roman"/>
                <a:ea typeface="Times New Roman"/>
                <a:cs typeface="Times New Roman"/>
                <a:sym typeface="Times New Roman"/>
              </a:rPr>
              <a:t>Термин „веома низак садржај глутена“ може се користити у декларисању, рекламирању и презентацији производа из става 1. овог члана.</a:t>
            </a:r>
            <a:endParaRPr/>
          </a:p>
          <a:p>
            <a:pPr indent="-342900" lvl="0" marL="342900" rtl="0" algn="just">
              <a:lnSpc>
                <a:spcPct val="80000"/>
              </a:lnSpc>
              <a:spcBef>
                <a:spcPts val="400"/>
              </a:spcBef>
              <a:spcAft>
                <a:spcPts val="0"/>
              </a:spcAft>
              <a:buClr>
                <a:schemeClr val="dk1"/>
              </a:buClr>
              <a:buSzPts val="2000"/>
              <a:buChar char="•"/>
            </a:pPr>
            <a:r>
              <a:rPr lang="en-US" sz="2000">
                <a:latin typeface="Times New Roman"/>
                <a:ea typeface="Times New Roman"/>
                <a:cs typeface="Times New Roman"/>
                <a:sym typeface="Times New Roman"/>
              </a:rPr>
              <a:t>Термин „без глутена“ може се користити у декларисању, рекламирању и презентацији производа из става 1. овог члана само ако садржај глутена није већи од 20 мг/кг у намирници у облику у ком се продаје крајњем потрошачу.</a:t>
            </a:r>
            <a:endParaRPr/>
          </a:p>
          <a:p>
            <a:pPr indent="-215900" lvl="0" marL="342900" rtl="0" algn="l">
              <a:lnSpc>
                <a:spcPct val="80000"/>
              </a:lnSpc>
              <a:spcBef>
                <a:spcPts val="400"/>
              </a:spcBef>
              <a:spcAft>
                <a:spcPts val="0"/>
              </a:spcAft>
              <a:buClr>
                <a:schemeClr val="dk1"/>
              </a:buClr>
              <a:buSzPts val="2000"/>
              <a:buNone/>
            </a:pPr>
            <a:r>
              <a:t/>
            </a:r>
            <a:endParaRPr sz="2000"/>
          </a:p>
        </p:txBody>
      </p:sp>
    </p:spTree>
  </p:cSld>
  <p:clrMapOvr>
    <a:masterClrMapping/>
  </p:clrMapOvr>
</p:sld>
</file>

<file path=ppt/slides/slide3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36" name="Shape 336"/>
        <p:cNvGrpSpPr/>
        <p:nvPr/>
      </p:nvGrpSpPr>
      <p:grpSpPr>
        <a:xfrm>
          <a:off x="0" y="0"/>
          <a:ext cx="0" cy="0"/>
          <a:chOff x="0" y="0"/>
          <a:chExt cx="0" cy="0"/>
        </a:xfrm>
      </p:grpSpPr>
      <p:sp>
        <p:nvSpPr>
          <p:cNvPr id="337" name="Google Shape;337;p32"/>
          <p:cNvSpPr txBox="1"/>
          <p:nvPr>
            <p:ph idx="1" type="body"/>
          </p:nvPr>
        </p:nvSpPr>
        <p:spPr>
          <a:xfrm>
            <a:off x="251520" y="332656"/>
            <a:ext cx="8712968" cy="5976664"/>
          </a:xfrm>
          <a:prstGeom prst="rect">
            <a:avLst/>
          </a:prstGeom>
          <a:noFill/>
          <a:ln>
            <a:noFill/>
          </a:ln>
        </p:spPr>
        <p:txBody>
          <a:bodyPr anchorCtr="0" anchor="t" bIns="45700" lIns="91425" spcFirstLastPara="1" rIns="91425" wrap="square" tIns="45700">
            <a:normAutofit/>
          </a:bodyPr>
          <a:lstStyle/>
          <a:p>
            <a:pPr indent="0" lvl="0" marL="0" rtl="0" algn="just">
              <a:lnSpc>
                <a:spcPct val="90000"/>
              </a:lnSpc>
              <a:spcBef>
                <a:spcPts val="0"/>
              </a:spcBef>
              <a:spcAft>
                <a:spcPts val="0"/>
              </a:spcAft>
              <a:buClr>
                <a:schemeClr val="dk1"/>
              </a:buClr>
              <a:buSzPts val="2720"/>
              <a:buNone/>
            </a:pPr>
            <a:r>
              <a:rPr lang="en-US" sz="2720">
                <a:latin typeface="Times New Roman"/>
                <a:ea typeface="Times New Roman"/>
                <a:cs typeface="Times New Roman"/>
                <a:sym typeface="Times New Roman"/>
              </a:rPr>
              <a:t>Квантитативно одређивање глутена у намирницама и састојцима мора да буде засновано на имунолошкој методи као што је ЕЛИСА Р5 Мендез метода, или другим методама које обезбеђују најмање исту осетљивост и специфичност.</a:t>
            </a:r>
            <a:endParaRPr/>
          </a:p>
          <a:p>
            <a:pPr indent="-342900" lvl="0" marL="342900" rtl="0" algn="just">
              <a:lnSpc>
                <a:spcPct val="90000"/>
              </a:lnSpc>
              <a:spcBef>
                <a:spcPts val="544"/>
              </a:spcBef>
              <a:spcAft>
                <a:spcPts val="0"/>
              </a:spcAft>
              <a:buClr>
                <a:schemeClr val="dk1"/>
              </a:buClr>
              <a:buSzPts val="2720"/>
              <a:buChar char="•"/>
            </a:pPr>
            <a:r>
              <a:rPr lang="en-US" sz="2720">
                <a:latin typeface="Times New Roman"/>
                <a:ea typeface="Times New Roman"/>
                <a:cs typeface="Times New Roman"/>
                <a:sym typeface="Times New Roman"/>
              </a:rPr>
              <a:t>Коришћена антитела морају да реагују са фракцијама протеина житарица које су токсичне за особе са интолеранцијом на глутен и не смеју да дају укрштене реакције са другим протеинима житарица или другим компонентама намирница или састојака.</a:t>
            </a:r>
            <a:endParaRPr/>
          </a:p>
          <a:p>
            <a:pPr indent="-342900" lvl="0" marL="342900" rtl="0" algn="just">
              <a:lnSpc>
                <a:spcPct val="90000"/>
              </a:lnSpc>
              <a:spcBef>
                <a:spcPts val="544"/>
              </a:spcBef>
              <a:spcAft>
                <a:spcPts val="0"/>
              </a:spcAft>
              <a:buClr>
                <a:schemeClr val="dk1"/>
              </a:buClr>
              <a:buSzPts val="2720"/>
              <a:buChar char="•"/>
            </a:pPr>
            <a:r>
              <a:rPr lang="en-US" sz="2720">
                <a:latin typeface="Times New Roman"/>
                <a:ea typeface="Times New Roman"/>
                <a:cs typeface="Times New Roman"/>
                <a:sym typeface="Times New Roman"/>
              </a:rPr>
              <a:t>Лимит детекције не сме бити виши од 10 мг глутена /кг.</a:t>
            </a:r>
            <a:endParaRPr/>
          </a:p>
          <a:p>
            <a:pPr indent="-342900" lvl="0" marL="342900" rtl="0" algn="just">
              <a:lnSpc>
                <a:spcPct val="90000"/>
              </a:lnSpc>
              <a:spcBef>
                <a:spcPts val="544"/>
              </a:spcBef>
              <a:spcAft>
                <a:spcPts val="0"/>
              </a:spcAft>
              <a:buClr>
                <a:schemeClr val="dk1"/>
              </a:buClr>
              <a:buSzPts val="2720"/>
              <a:buChar char="•"/>
            </a:pPr>
            <a:r>
              <a:rPr lang="en-US" sz="2720">
                <a:latin typeface="Times New Roman"/>
                <a:ea typeface="Times New Roman"/>
                <a:cs typeface="Times New Roman"/>
                <a:sym typeface="Times New Roman"/>
              </a:rPr>
              <a:t>Квалитативна анализа која указује на присуство глутена или лимит тестови за глутен морају бити базирани на релевантним методама (нпр. ЕЛИСА, имуноблотинг, ДНК методе).</a:t>
            </a:r>
            <a:endParaRPr/>
          </a:p>
          <a:p>
            <a:pPr indent="-170180" lvl="0" marL="342900" rtl="0" algn="l">
              <a:lnSpc>
                <a:spcPct val="90000"/>
              </a:lnSpc>
              <a:spcBef>
                <a:spcPts val="544"/>
              </a:spcBef>
              <a:spcAft>
                <a:spcPts val="0"/>
              </a:spcAft>
              <a:buClr>
                <a:schemeClr val="dk1"/>
              </a:buClr>
              <a:buSzPts val="2720"/>
              <a:buNone/>
            </a:pPr>
            <a:r>
              <a:t/>
            </a:r>
            <a:endParaRPr sz="2720"/>
          </a:p>
        </p:txBody>
      </p:sp>
    </p:spTree>
  </p:cSld>
  <p:clrMapOvr>
    <a:masterClrMapping/>
  </p:clrMapOvr>
</p:sld>
</file>

<file path=ppt/slides/slide3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41" name="Shape 341"/>
        <p:cNvGrpSpPr/>
        <p:nvPr/>
      </p:nvGrpSpPr>
      <p:grpSpPr>
        <a:xfrm>
          <a:off x="0" y="0"/>
          <a:ext cx="0" cy="0"/>
          <a:chOff x="0" y="0"/>
          <a:chExt cx="0" cy="0"/>
        </a:xfrm>
      </p:grpSpPr>
      <p:sp>
        <p:nvSpPr>
          <p:cNvPr id="342" name="Google Shape;342;p33"/>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Autofit/>
          </a:bodyPr>
          <a:lstStyle/>
          <a:p>
            <a:pPr indent="0" lvl="0" marL="0" rtl="0" algn="ctr">
              <a:spcBef>
                <a:spcPts val="0"/>
              </a:spcBef>
              <a:spcAft>
                <a:spcPts val="0"/>
              </a:spcAft>
              <a:buClr>
                <a:schemeClr val="dk1"/>
              </a:buClr>
              <a:buSzPts val="3600"/>
              <a:buFont typeface="Times New Roman"/>
              <a:buNone/>
            </a:pPr>
            <a:r>
              <a:rPr lang="en-US" sz="3600">
                <a:latin typeface="Times New Roman"/>
                <a:ea typeface="Times New Roman"/>
                <a:cs typeface="Times New Roman"/>
                <a:sym typeface="Times New Roman"/>
              </a:rPr>
              <a:t>Недозвољене намирнице у безглутенској исхрани су:</a:t>
            </a:r>
            <a:endParaRPr sz="3600">
              <a:latin typeface="Times New Roman"/>
              <a:ea typeface="Times New Roman"/>
              <a:cs typeface="Times New Roman"/>
              <a:sym typeface="Times New Roman"/>
            </a:endParaRPr>
          </a:p>
        </p:txBody>
      </p:sp>
      <p:sp>
        <p:nvSpPr>
          <p:cNvPr id="343" name="Google Shape;343;p33"/>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just">
              <a:lnSpc>
                <a:spcPct val="90000"/>
              </a:lnSpc>
              <a:spcBef>
                <a:spcPts val="0"/>
              </a:spcBef>
              <a:spcAft>
                <a:spcPts val="0"/>
              </a:spcAft>
              <a:buClr>
                <a:schemeClr val="dk1"/>
              </a:buClr>
              <a:buSzPts val="2720"/>
              <a:buChar char="•"/>
            </a:pPr>
            <a:r>
              <a:rPr lang="en-US" sz="2720">
                <a:latin typeface="Times New Roman"/>
                <a:ea typeface="Times New Roman"/>
                <a:cs typeface="Times New Roman"/>
                <a:sym typeface="Times New Roman"/>
              </a:rPr>
              <a:t>Житарице: пшеница, раж, јечам , зоб, овас</a:t>
            </a:r>
            <a:endParaRPr/>
          </a:p>
          <a:p>
            <a:pPr indent="-342900" lvl="0" marL="342900" rtl="0" algn="just">
              <a:lnSpc>
                <a:spcPct val="90000"/>
              </a:lnSpc>
              <a:spcBef>
                <a:spcPts val="544"/>
              </a:spcBef>
              <a:spcAft>
                <a:spcPts val="0"/>
              </a:spcAft>
              <a:buClr>
                <a:schemeClr val="dk1"/>
              </a:buClr>
              <a:buSzPts val="2720"/>
              <a:buChar char="•"/>
            </a:pPr>
            <a:r>
              <a:rPr lang="en-US" sz="2720">
                <a:latin typeface="Times New Roman"/>
                <a:ea typeface="Times New Roman"/>
                <a:cs typeface="Times New Roman"/>
                <a:sym typeface="Times New Roman"/>
              </a:rPr>
              <a:t>Производи од истих: брашно, скроб, гриз, сирупи, екстракти</a:t>
            </a:r>
            <a:endParaRPr/>
          </a:p>
          <a:p>
            <a:pPr indent="-342900" lvl="0" marL="342900" rtl="0" algn="just">
              <a:lnSpc>
                <a:spcPct val="90000"/>
              </a:lnSpc>
              <a:spcBef>
                <a:spcPts val="544"/>
              </a:spcBef>
              <a:spcAft>
                <a:spcPts val="0"/>
              </a:spcAft>
              <a:buClr>
                <a:schemeClr val="dk1"/>
              </a:buClr>
              <a:buSzPts val="2720"/>
              <a:buChar char="•"/>
            </a:pPr>
            <a:r>
              <a:rPr lang="en-US" sz="2720">
                <a:latin typeface="Times New Roman"/>
                <a:ea typeface="Times New Roman"/>
                <a:cs typeface="Times New Roman"/>
                <a:sym typeface="Times New Roman"/>
              </a:rPr>
              <a:t>Индустријски производи: конзерванси, адитиви, боје, емулгатори</a:t>
            </a:r>
            <a:endParaRPr/>
          </a:p>
          <a:p>
            <a:pPr indent="-342900" lvl="0" marL="342900" rtl="0" algn="just">
              <a:lnSpc>
                <a:spcPct val="90000"/>
              </a:lnSpc>
              <a:spcBef>
                <a:spcPts val="544"/>
              </a:spcBef>
              <a:spcAft>
                <a:spcPts val="0"/>
              </a:spcAft>
              <a:buClr>
                <a:schemeClr val="dk1"/>
              </a:buClr>
              <a:buSzPts val="2720"/>
              <a:buChar char="•"/>
            </a:pPr>
            <a:r>
              <a:rPr lang="en-US" sz="2720">
                <a:latin typeface="Times New Roman"/>
                <a:ea typeface="Times New Roman"/>
                <a:cs typeface="Times New Roman"/>
                <a:sym typeface="Times New Roman"/>
              </a:rPr>
              <a:t>тестенине, макароне, шпагете, кнедле, пиринчане мешавине, пахуљице, корнети, бели бибер, сосови, сенф, кечап, ванила прах, ванила шећер, највећи број гума за жвакање, сосови за салату, готова јела, бела алва, ратлук, шлаг у праху, прашак за пециво, квасац, пудинг.</a:t>
            </a:r>
            <a:endParaRPr sz="2720">
              <a:latin typeface="Times New Roman"/>
              <a:ea typeface="Times New Roman"/>
              <a:cs typeface="Times New Roman"/>
              <a:sym typeface="Times New Roman"/>
            </a:endParaRPr>
          </a:p>
        </p:txBody>
      </p:sp>
    </p:spTree>
  </p:cSld>
  <p:clrMapOvr>
    <a:masterClrMapping/>
  </p:clrMapOvr>
</p:sld>
</file>

<file path=ppt/slides/slide3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47" name="Shape 347"/>
        <p:cNvGrpSpPr/>
        <p:nvPr/>
      </p:nvGrpSpPr>
      <p:grpSpPr>
        <a:xfrm>
          <a:off x="0" y="0"/>
          <a:ext cx="0" cy="0"/>
          <a:chOff x="0" y="0"/>
          <a:chExt cx="0" cy="0"/>
        </a:xfrm>
      </p:grpSpPr>
      <p:sp>
        <p:nvSpPr>
          <p:cNvPr id="348" name="Google Shape;348;p34"/>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3240"/>
              <a:buFont typeface="Times New Roman"/>
              <a:buNone/>
            </a:pPr>
            <a:r>
              <a:rPr lang="en-US" sz="3240">
                <a:latin typeface="Times New Roman"/>
                <a:ea typeface="Times New Roman"/>
                <a:cs typeface="Times New Roman"/>
                <a:sym typeface="Times New Roman"/>
              </a:rPr>
              <a:t>Дозвољене намирнице у безглутенској исхрани су:</a:t>
            </a:r>
            <a:br>
              <a:rPr lang="en-US" sz="3959"/>
            </a:br>
            <a:endParaRPr sz="3959"/>
          </a:p>
        </p:txBody>
      </p:sp>
      <p:sp>
        <p:nvSpPr>
          <p:cNvPr id="349" name="Google Shape;349;p34"/>
          <p:cNvSpPr txBox="1"/>
          <p:nvPr>
            <p:ph idx="1" type="body"/>
          </p:nvPr>
        </p:nvSpPr>
        <p:spPr>
          <a:xfrm>
            <a:off x="457200" y="1142984"/>
            <a:ext cx="8229600" cy="4983179"/>
          </a:xfrm>
          <a:prstGeom prst="rect">
            <a:avLst/>
          </a:prstGeom>
          <a:noFill/>
          <a:ln>
            <a:noFill/>
          </a:ln>
        </p:spPr>
        <p:txBody>
          <a:bodyPr anchorCtr="0" anchor="t" bIns="45700" lIns="91425" spcFirstLastPara="1" rIns="91425" wrap="square" tIns="45700">
            <a:normAutofit/>
          </a:bodyPr>
          <a:lstStyle/>
          <a:p>
            <a:pPr indent="-185420" lvl="0" marL="342900" rtl="0" algn="l">
              <a:lnSpc>
                <a:spcPct val="80000"/>
              </a:lnSpc>
              <a:spcBef>
                <a:spcPts val="0"/>
              </a:spcBef>
              <a:spcAft>
                <a:spcPts val="0"/>
              </a:spcAft>
              <a:buClr>
                <a:schemeClr val="dk1"/>
              </a:buClr>
              <a:buSzPts val="2480"/>
              <a:buNone/>
            </a:pPr>
            <a:r>
              <a:t/>
            </a:r>
            <a:endParaRPr sz="2480"/>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Кукуруз, пиринач, хељда, просо, соја, киноа</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Месо и риба;</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Јаја;</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Млечни производи;</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Месне прерађевине (без глутена);</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Сво поврће;</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Сво воће;</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Сви орашасти плодови;</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Чоколада (без глутена);</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Бомбоне (без лутена);</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Вино;</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Сокови.</a:t>
            </a:r>
            <a:endParaRPr sz="2480">
              <a:latin typeface="Times New Roman"/>
              <a:ea typeface="Times New Roman"/>
              <a:cs typeface="Times New Roman"/>
              <a:sym typeface="Times New Roman"/>
            </a:endParaRPr>
          </a:p>
        </p:txBody>
      </p:sp>
    </p:spTree>
  </p:cSld>
  <p:clrMapOvr>
    <a:masterClrMapping/>
  </p:clrMapOvr>
</p:sld>
</file>

<file path=ppt/slides/slide3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53" name="Shape 353"/>
        <p:cNvGrpSpPr/>
        <p:nvPr/>
      </p:nvGrpSpPr>
      <p:grpSpPr>
        <a:xfrm>
          <a:off x="0" y="0"/>
          <a:ext cx="0" cy="0"/>
          <a:chOff x="0" y="0"/>
          <a:chExt cx="0" cy="0"/>
        </a:xfrm>
      </p:grpSpPr>
      <p:sp>
        <p:nvSpPr>
          <p:cNvPr id="354" name="Google Shape;354;p35"/>
          <p:cNvSpPr txBox="1"/>
          <p:nvPr>
            <p:ph type="title"/>
          </p:nvPr>
        </p:nvSpPr>
        <p:spPr>
          <a:xfrm>
            <a:off x="457200" y="274638"/>
            <a:ext cx="8229600" cy="1143000"/>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4400"/>
              <a:buFont typeface="Times New Roman"/>
              <a:buNone/>
            </a:pPr>
            <a:r>
              <a:rPr lang="en-US">
                <a:latin typeface="Times New Roman"/>
                <a:ea typeface="Times New Roman"/>
                <a:cs typeface="Times New Roman"/>
                <a:sym typeface="Times New Roman"/>
              </a:rPr>
              <a:t>Кухињска со (NaCl) </a:t>
            </a:r>
            <a:endParaRPr>
              <a:latin typeface="Times New Roman"/>
              <a:ea typeface="Times New Roman"/>
              <a:cs typeface="Times New Roman"/>
              <a:sym typeface="Times New Roman"/>
            </a:endParaRPr>
          </a:p>
        </p:txBody>
      </p:sp>
      <p:sp>
        <p:nvSpPr>
          <p:cNvPr id="355" name="Google Shape;355;p35"/>
          <p:cNvSpPr txBox="1"/>
          <p:nvPr>
            <p:ph idx="1" type="body"/>
          </p:nvPr>
        </p:nvSpPr>
        <p:spPr>
          <a:xfrm>
            <a:off x="457200" y="1600200"/>
            <a:ext cx="8229600" cy="4525963"/>
          </a:xfrm>
          <a:prstGeom prst="rect">
            <a:avLst/>
          </a:prstGeom>
          <a:noFill/>
          <a:ln>
            <a:noFill/>
          </a:ln>
        </p:spPr>
        <p:txBody>
          <a:bodyPr anchorCtr="0" anchor="t" bIns="45700" lIns="91425" spcFirstLastPara="1" rIns="91425" wrap="square" tIns="45700">
            <a:normAutofit/>
          </a:bodyPr>
          <a:lstStyle/>
          <a:p>
            <a:pPr indent="-342900" lvl="0" marL="342900" rtl="0" algn="just">
              <a:lnSpc>
                <a:spcPct val="80000"/>
              </a:lnSpc>
              <a:spcBef>
                <a:spcPts val="0"/>
              </a:spcBef>
              <a:spcAft>
                <a:spcPts val="0"/>
              </a:spcAft>
              <a:buClr>
                <a:schemeClr val="dk1"/>
              </a:buClr>
              <a:buSzPts val="2480"/>
              <a:buChar char="•"/>
            </a:pPr>
            <a:r>
              <a:rPr lang="en-US" sz="2480">
                <a:latin typeface="Times New Roman"/>
                <a:ea typeface="Times New Roman"/>
                <a:cs typeface="Times New Roman"/>
                <a:sym typeface="Times New Roman"/>
              </a:rPr>
              <a:t>Велике количине соли у организму доводе до </a:t>
            </a:r>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повећања крвног притиска, </a:t>
            </a:r>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обољења срца и крвних судова,</a:t>
            </a:r>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 бубрега, </a:t>
            </a:r>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везује воду, па доводи до настанка отока. </a:t>
            </a:r>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Храна већ у себи има натријума па је потребно солити је минимално.</a:t>
            </a:r>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Дневне препоруке су до 6г (једна кафена кашичица), што зависи од пола, година старости, физичке активности.</a:t>
            </a:r>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Код оболелих препорука је уносити мање количине соли.</a:t>
            </a:r>
            <a:endParaRPr sz="2480">
              <a:latin typeface="Times New Roman"/>
              <a:ea typeface="Times New Roman"/>
              <a:cs typeface="Times New Roman"/>
              <a:sym typeface="Times New Roman"/>
            </a:endParaRPr>
          </a:p>
        </p:txBody>
      </p:sp>
    </p:spTree>
  </p:cSld>
  <p:clrMapOvr>
    <a:masterClrMapping/>
  </p:clrMapOvr>
</p:sld>
</file>

<file path=ppt/slides/slide3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59" name="Shape 359"/>
        <p:cNvGrpSpPr/>
        <p:nvPr/>
      </p:nvGrpSpPr>
      <p:grpSpPr>
        <a:xfrm>
          <a:off x="0" y="0"/>
          <a:ext cx="0" cy="0"/>
          <a:chOff x="0" y="0"/>
          <a:chExt cx="0" cy="0"/>
        </a:xfrm>
      </p:grpSpPr>
      <p:sp>
        <p:nvSpPr>
          <p:cNvPr id="360" name="Google Shape;360;p36"/>
          <p:cNvSpPr txBox="1"/>
          <p:nvPr>
            <p:ph type="title"/>
          </p:nvPr>
        </p:nvSpPr>
        <p:spPr>
          <a:xfrm>
            <a:off x="457200" y="274638"/>
            <a:ext cx="8229600" cy="796908"/>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3600"/>
              <a:buFont typeface="Times New Roman"/>
              <a:buNone/>
            </a:pPr>
            <a:r>
              <a:rPr b="1" lang="en-US" sz="3600">
                <a:latin typeface="Times New Roman"/>
                <a:ea typeface="Times New Roman"/>
                <a:cs typeface="Times New Roman"/>
                <a:sym typeface="Times New Roman"/>
              </a:rPr>
              <a:t>Замене за кухињску со</a:t>
            </a:r>
            <a:endParaRPr/>
          </a:p>
        </p:txBody>
      </p:sp>
      <p:sp>
        <p:nvSpPr>
          <p:cNvPr id="361" name="Google Shape;361;p36"/>
          <p:cNvSpPr txBox="1"/>
          <p:nvPr>
            <p:ph idx="1" type="body"/>
          </p:nvPr>
        </p:nvSpPr>
        <p:spPr>
          <a:xfrm>
            <a:off x="179512" y="1268760"/>
            <a:ext cx="8784976" cy="5328592"/>
          </a:xfrm>
          <a:prstGeom prst="rect">
            <a:avLst/>
          </a:prstGeom>
          <a:noFill/>
          <a:ln>
            <a:noFill/>
          </a:ln>
        </p:spPr>
        <p:txBody>
          <a:bodyPr anchorCtr="0" anchor="t" bIns="45700" lIns="91425" spcFirstLastPara="1" rIns="91425" wrap="square" tIns="45700">
            <a:normAutofit/>
          </a:bodyPr>
          <a:lstStyle/>
          <a:p>
            <a:pPr indent="0" lvl="0" marL="0" rtl="0" algn="just">
              <a:lnSpc>
                <a:spcPct val="80000"/>
              </a:lnSpc>
              <a:spcBef>
                <a:spcPts val="0"/>
              </a:spcBef>
              <a:spcAft>
                <a:spcPts val="0"/>
              </a:spcAft>
              <a:buClr>
                <a:schemeClr val="dk1"/>
              </a:buClr>
              <a:buSzPts val="2480"/>
              <a:buNone/>
            </a:pPr>
            <a:r>
              <a:rPr lang="en-US" sz="2480">
                <a:latin typeface="Times New Roman"/>
                <a:ea typeface="Times New Roman"/>
                <a:cs typeface="Times New Roman"/>
                <a:sym typeface="Times New Roman"/>
              </a:rPr>
              <a:t>6. Замене за кухињску со, које се као такве презентују, морају у производњи и промету, у погледу здравствене исправности, састава и обележавања одговарати условима прописаним овим правилником.</a:t>
            </a:r>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Под називом „замена за со за људску исхрану“ могу се стављати у промет дијететски производи добијени од супстанци наведених у Листи дозвољених замена за со за људску исхрану из Прилога бр. 22. који је одштампан уз овај правилник и чини његов саставни део.</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Количина натријума у заменама за со за људску исхрану не сме бити већа од 120 mgу 100 g замене за со за људску исхрану.</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Замени за со за људску исхрану мора се додавати јод у облику калијум-јодата или калијум-јодида у количини прописаној за кухињску со.</a:t>
            </a:r>
            <a:endParaRPr/>
          </a:p>
          <a:p>
            <a:pPr indent="0" lvl="0" marL="0" rtl="0" algn="just">
              <a:lnSpc>
                <a:spcPct val="80000"/>
              </a:lnSpc>
              <a:spcBef>
                <a:spcPts val="496"/>
              </a:spcBef>
              <a:spcAft>
                <a:spcPts val="0"/>
              </a:spcAft>
              <a:buClr>
                <a:schemeClr val="dk1"/>
              </a:buClr>
              <a:buSzPts val="2480"/>
              <a:buNone/>
            </a:pPr>
            <a:r>
              <a:rPr lang="en-US" sz="2480">
                <a:latin typeface="Times New Roman"/>
                <a:ea typeface="Times New Roman"/>
                <a:cs typeface="Times New Roman"/>
                <a:sym typeface="Times New Roman"/>
              </a:rPr>
              <a:t>Декларација замене за со за људску исхрану која садржи калијум треба да садржи препоручен начин употребе.</a:t>
            </a:r>
            <a:endParaRPr/>
          </a:p>
          <a:p>
            <a:pPr indent="-185420" lvl="0" marL="342900" rtl="0" algn="l">
              <a:lnSpc>
                <a:spcPct val="80000"/>
              </a:lnSpc>
              <a:spcBef>
                <a:spcPts val="496"/>
              </a:spcBef>
              <a:spcAft>
                <a:spcPts val="0"/>
              </a:spcAft>
              <a:buClr>
                <a:schemeClr val="dk1"/>
              </a:buClr>
              <a:buSzPts val="2480"/>
              <a:buNone/>
            </a:pPr>
            <a:r>
              <a:t/>
            </a:r>
            <a:endParaRPr sz="2480"/>
          </a:p>
        </p:txBody>
      </p:sp>
    </p:spTree>
  </p:cSld>
  <p:clrMapOvr>
    <a:masterClrMapping/>
  </p:clrMapOvr>
</p:sld>
</file>

<file path=ppt/slides/slide3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65" name="Shape 365"/>
        <p:cNvGrpSpPr/>
        <p:nvPr/>
      </p:nvGrpSpPr>
      <p:grpSpPr>
        <a:xfrm>
          <a:off x="0" y="0"/>
          <a:ext cx="0" cy="0"/>
          <a:chOff x="0" y="0"/>
          <a:chExt cx="0" cy="0"/>
        </a:xfrm>
      </p:grpSpPr>
      <p:sp>
        <p:nvSpPr>
          <p:cNvPr id="366" name="Google Shape;366;p37"/>
          <p:cNvSpPr txBox="1"/>
          <p:nvPr>
            <p:ph idx="1" type="body"/>
          </p:nvPr>
        </p:nvSpPr>
        <p:spPr>
          <a:xfrm>
            <a:off x="428625" y="214290"/>
            <a:ext cx="8229600" cy="6045223"/>
          </a:xfrm>
          <a:prstGeom prst="rect">
            <a:avLst/>
          </a:prstGeom>
          <a:noFill/>
          <a:ln>
            <a:noFill/>
          </a:ln>
        </p:spPr>
        <p:txBody>
          <a:bodyPr anchorCtr="0" anchor="t" bIns="45700" lIns="91425" spcFirstLastPara="1" rIns="91425" wrap="square" tIns="45700">
            <a:noAutofit/>
          </a:bodyPr>
          <a:lstStyle/>
          <a:p>
            <a:pPr indent="-342900" lvl="0" marL="457200" rtl="0" algn="just">
              <a:lnSpc>
                <a:spcPct val="90000"/>
              </a:lnSpc>
              <a:spcBef>
                <a:spcPts val="360"/>
              </a:spcBef>
              <a:spcAft>
                <a:spcPts val="0"/>
              </a:spcAft>
              <a:buSzPts val="1800"/>
              <a:buFont typeface="Times New Roman"/>
              <a:buNone/>
            </a:pPr>
            <a:r>
              <a:rPr b="1" lang="en-US" sz="2400">
                <a:latin typeface="Times New Roman"/>
                <a:ea typeface="Times New Roman"/>
                <a:cs typeface="Times New Roman"/>
                <a:sym typeface="Times New Roman"/>
              </a:rPr>
              <a:t>	</a:t>
            </a:r>
            <a:endParaRPr b="1" sz="2400">
              <a:latin typeface="Times New Roman"/>
              <a:ea typeface="Times New Roman"/>
              <a:cs typeface="Times New Roman"/>
              <a:sym typeface="Times New Roman"/>
            </a:endParaRPr>
          </a:p>
          <a:p>
            <a:pPr indent="-342900" lvl="0" marL="457200" rtl="0" algn="l">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Практични део</a:t>
            </a:r>
            <a:br>
              <a:rPr lang="en-US" sz="2400">
                <a:latin typeface="Times New Roman"/>
                <a:ea typeface="Times New Roman"/>
                <a:cs typeface="Times New Roman"/>
                <a:sym typeface="Times New Roman"/>
              </a:rPr>
            </a:br>
            <a:r>
              <a:rPr lang="en-US" sz="2400">
                <a:latin typeface="Times New Roman"/>
                <a:ea typeface="Times New Roman"/>
                <a:cs typeface="Times New Roman"/>
                <a:sym typeface="Times New Roman"/>
              </a:rPr>
              <a:t>                          Припрема узорака за анализу</a:t>
            </a:r>
            <a:r>
              <a:rPr b="1" lang="en-US" sz="2400">
                <a:latin typeface="Times New Roman"/>
                <a:ea typeface="Times New Roman"/>
                <a:cs typeface="Times New Roman"/>
                <a:sym typeface="Times New Roman"/>
              </a:rPr>
              <a:t>	</a:t>
            </a:r>
            <a:endParaRPr b="1" sz="2400">
              <a:latin typeface="Times New Roman"/>
              <a:ea typeface="Times New Roman"/>
              <a:cs typeface="Times New Roman"/>
              <a:sym typeface="Times New Roman"/>
            </a:endParaRPr>
          </a:p>
          <a:p>
            <a:pPr indent="-342900" lvl="0" marL="457200" rtl="0" algn="l">
              <a:lnSpc>
                <a:spcPct val="90000"/>
              </a:lnSpc>
              <a:spcBef>
                <a:spcPts val="360"/>
              </a:spcBef>
              <a:spcAft>
                <a:spcPts val="0"/>
              </a:spcAft>
              <a:buSzPts val="1800"/>
              <a:buFont typeface="Arial"/>
              <a:buNone/>
            </a:pPr>
            <a:r>
              <a:t/>
            </a:r>
            <a:endParaRPr b="1" sz="2400">
              <a:latin typeface="Times New Roman"/>
              <a:ea typeface="Times New Roman"/>
              <a:cs typeface="Times New Roman"/>
              <a:sym typeface="Times New Roman"/>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Подзаконска акта која дефинишу методе узорковања појединих врста намирница и предмета опште употребе:</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 Упутство о начину узимања узорака за вршење анализа и суперанализа намирница и предмета опште употребе (Сл. Лист СФРЈ 60/1978). </a:t>
            </a:r>
            <a:endParaRPr/>
          </a:p>
          <a:p>
            <a:pPr indent="-342900" lvl="0" marL="457200" rtl="0" algn="l">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a:t>
            </a:r>
            <a:endParaRPr/>
          </a:p>
        </p:txBody>
      </p:sp>
    </p:spTree>
  </p:cSld>
  <p:clrMapOvr>
    <a:masterClrMapping/>
  </p:clrMapOvr>
</p:sld>
</file>

<file path=ppt/slides/slide3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70" name="Shape 370"/>
        <p:cNvGrpSpPr/>
        <p:nvPr/>
      </p:nvGrpSpPr>
      <p:grpSpPr>
        <a:xfrm>
          <a:off x="0" y="0"/>
          <a:ext cx="0" cy="0"/>
          <a:chOff x="0" y="0"/>
          <a:chExt cx="0" cy="0"/>
        </a:xfrm>
      </p:grpSpPr>
      <p:sp>
        <p:nvSpPr>
          <p:cNvPr id="371" name="Google Shape;371;p38"/>
          <p:cNvSpPr txBox="1"/>
          <p:nvPr>
            <p:ph idx="1" type="body"/>
          </p:nvPr>
        </p:nvSpPr>
        <p:spPr>
          <a:xfrm>
            <a:off x="457200" y="642938"/>
            <a:ext cx="8229600" cy="5688012"/>
          </a:xfrm>
          <a:prstGeom prst="rect">
            <a:avLst/>
          </a:prstGeom>
          <a:noFill/>
          <a:ln>
            <a:noFill/>
          </a:ln>
        </p:spPr>
        <p:txBody>
          <a:bodyPr anchorCtr="0" anchor="t" bIns="45700" lIns="91425" spcFirstLastPara="1" rIns="91425" wrap="square" tIns="45700">
            <a:noAutofit/>
          </a:bodyPr>
          <a:lstStyle/>
          <a:p>
            <a:pPr indent="-342900" lvl="0" marL="457200" rtl="0" algn="just">
              <a:lnSpc>
                <a:spcPct val="90000"/>
              </a:lnSpc>
              <a:spcBef>
                <a:spcPts val="360"/>
              </a:spcBef>
              <a:spcAft>
                <a:spcPts val="0"/>
              </a:spcAft>
              <a:buSzPts val="1800"/>
              <a:buChar char="•"/>
            </a:pPr>
            <a:r>
              <a:rPr b="1" lang="en-US" sz="2400" u="sng">
                <a:latin typeface="Times New Roman"/>
                <a:ea typeface="Times New Roman"/>
                <a:cs typeface="Times New Roman"/>
                <a:sym typeface="Times New Roman"/>
              </a:rPr>
              <a:t>Производна партија (шаржа, серија или лот</a:t>
            </a:r>
            <a:r>
              <a:rPr i="1" lang="en-US" sz="2400" u="sng">
                <a:latin typeface="Times New Roman"/>
                <a:ea typeface="Times New Roman"/>
                <a:cs typeface="Times New Roman"/>
                <a:sym typeface="Times New Roman"/>
              </a:rPr>
              <a:t>)</a:t>
            </a:r>
            <a:r>
              <a:rPr lang="en-US" sz="2400">
                <a:latin typeface="Times New Roman"/>
                <a:ea typeface="Times New Roman"/>
                <a:cs typeface="Times New Roman"/>
                <a:sym typeface="Times New Roman"/>
              </a:rPr>
              <a:t> јесте група или низ препознатљивих производа који су произведени током одређеног процеса под идентичним условима и на одређеном месту у току једног производног периода; </a:t>
            </a:r>
            <a:endParaRPr/>
          </a:p>
          <a:p>
            <a:pPr indent="-342900" lvl="0" marL="457200" rtl="0" algn="just">
              <a:lnSpc>
                <a:spcPct val="90000"/>
              </a:lnSpc>
              <a:spcBef>
                <a:spcPts val="360"/>
              </a:spcBef>
              <a:spcAft>
                <a:spcPts val="0"/>
              </a:spcAft>
              <a:buSzPts val="1800"/>
              <a:buChar char="•"/>
            </a:pPr>
            <a:r>
              <a:rPr b="1" lang="en-US" sz="2400" u="sng">
                <a:latin typeface="Times New Roman"/>
                <a:ea typeface="Times New Roman"/>
                <a:cs typeface="Times New Roman"/>
                <a:sym typeface="Times New Roman"/>
              </a:rPr>
              <a:t>Репрезентативни узорак</a:t>
            </a:r>
            <a:r>
              <a:rPr lang="en-US" sz="2400">
                <a:latin typeface="Times New Roman"/>
                <a:ea typeface="Times New Roman"/>
                <a:cs typeface="Times New Roman"/>
                <a:sym typeface="Times New Roman"/>
              </a:rPr>
              <a:t> јесте узорак у коме су очуване особине производне партије из које је узорак узет, укључујући насумично узимање узорака, при чему је свакој јединици или додатку производне партије дата иста вероватноћа да ће постати део узорка; </a:t>
            </a:r>
            <a:endParaRPr/>
          </a:p>
          <a:p>
            <a:pPr indent="-342900" lvl="0" marL="457200" rtl="0" algn="just">
              <a:lnSpc>
                <a:spcPct val="90000"/>
              </a:lnSpc>
              <a:spcBef>
                <a:spcPts val="360"/>
              </a:spcBef>
              <a:spcAft>
                <a:spcPts val="0"/>
              </a:spcAft>
              <a:buSzPts val="1800"/>
              <a:buChar char="•"/>
            </a:pPr>
            <a:r>
              <a:rPr b="1" lang="en-US" sz="2400" u="sng">
                <a:latin typeface="Times New Roman"/>
                <a:ea typeface="Times New Roman"/>
                <a:cs typeface="Times New Roman"/>
                <a:sym typeface="Times New Roman"/>
              </a:rPr>
              <a:t>Узорак</a:t>
            </a:r>
            <a:r>
              <a:rPr lang="en-US" sz="2400">
                <a:latin typeface="Times New Roman"/>
                <a:ea typeface="Times New Roman"/>
                <a:cs typeface="Times New Roman"/>
                <a:sym typeface="Times New Roman"/>
              </a:rPr>
              <a:t> јесте једна или више јединица производа или део предмета испитивања, одабран на различите начине из скупа или већег дела скупа, који је намењен да обезбеди информацију о одређеној особини тог производа или предмета испитивања, а на основу које ће се донети одлука о том производу или предмету испитивања или о његовом производном процесу;</a:t>
            </a:r>
            <a:endParaRPr/>
          </a:p>
        </p:txBody>
      </p:sp>
    </p:spTree>
  </p:cSld>
  <p:clrMapOvr>
    <a:masterClrMapping/>
  </p:clrMapOvr>
</p:sld>
</file>

<file path=ppt/slides/slide3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75" name="Shape 375"/>
        <p:cNvGrpSpPr/>
        <p:nvPr/>
      </p:nvGrpSpPr>
      <p:grpSpPr>
        <a:xfrm>
          <a:off x="0" y="0"/>
          <a:ext cx="0" cy="0"/>
          <a:chOff x="0" y="0"/>
          <a:chExt cx="0" cy="0"/>
        </a:xfrm>
      </p:grpSpPr>
      <p:sp>
        <p:nvSpPr>
          <p:cNvPr id="376" name="Google Shape;376;p39"/>
          <p:cNvSpPr txBox="1"/>
          <p:nvPr>
            <p:ph idx="1" type="body"/>
          </p:nvPr>
        </p:nvSpPr>
        <p:spPr>
          <a:xfrm>
            <a:off x="468313" y="285729"/>
            <a:ext cx="8229600" cy="6116660"/>
          </a:xfrm>
          <a:prstGeom prst="rect">
            <a:avLst/>
          </a:prstGeom>
          <a:noFill/>
          <a:ln>
            <a:noFill/>
          </a:ln>
        </p:spPr>
        <p:txBody>
          <a:bodyPr anchorCtr="0" anchor="t" bIns="45700" lIns="91425" spcFirstLastPara="1" rIns="91425" wrap="square" tIns="45700">
            <a:noAutofit/>
          </a:bodyPr>
          <a:lstStyle/>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Узорковање може да буде:</a:t>
            </a:r>
            <a:endParaRPr/>
          </a:p>
          <a:p>
            <a:pPr indent="-342900" lvl="0" marL="457200" rtl="0" algn="just">
              <a:lnSpc>
                <a:spcPct val="90000"/>
              </a:lnSpc>
              <a:spcBef>
                <a:spcPts val="360"/>
              </a:spcBef>
              <a:spcAft>
                <a:spcPts val="0"/>
              </a:spcAft>
              <a:buSzPts val="1800"/>
              <a:buChar char="•"/>
            </a:pPr>
            <a:r>
              <a:rPr lang="en-US" sz="2400">
                <a:latin typeface="Times New Roman"/>
                <a:ea typeface="Times New Roman"/>
                <a:cs typeface="Times New Roman"/>
                <a:sym typeface="Times New Roman"/>
              </a:rPr>
              <a:t>Из производње</a:t>
            </a:r>
            <a:endParaRPr/>
          </a:p>
          <a:p>
            <a:pPr indent="-342900" lvl="0" marL="457200" rtl="0" algn="just">
              <a:lnSpc>
                <a:spcPct val="90000"/>
              </a:lnSpc>
              <a:spcBef>
                <a:spcPts val="360"/>
              </a:spcBef>
              <a:spcAft>
                <a:spcPts val="0"/>
              </a:spcAft>
              <a:buSzPts val="1800"/>
              <a:buChar char="•"/>
            </a:pPr>
            <a:r>
              <a:rPr lang="en-US" sz="2400">
                <a:latin typeface="Times New Roman"/>
                <a:ea typeface="Times New Roman"/>
                <a:cs typeface="Times New Roman"/>
                <a:sym typeface="Times New Roman"/>
              </a:rPr>
              <a:t>Из промета</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Узима се хемијски чистим прибором у хемијски чисту стаклену или пластичну амбалажу.</a:t>
            </a:r>
            <a:endParaRPr/>
          </a:p>
          <a:p>
            <a:pPr indent="-342900" lvl="0" marL="457200" rtl="0" algn="just">
              <a:lnSpc>
                <a:spcPct val="90000"/>
              </a:lnSpc>
              <a:spcBef>
                <a:spcPts val="360"/>
              </a:spcBef>
              <a:spcAft>
                <a:spcPts val="0"/>
              </a:spcAft>
              <a:buSzPts val="1800"/>
              <a:buChar char="•"/>
            </a:pPr>
            <a:r>
              <a:rPr lang="en-US" sz="2400">
                <a:latin typeface="Times New Roman"/>
                <a:ea typeface="Times New Roman"/>
                <a:cs typeface="Times New Roman"/>
                <a:sym typeface="Times New Roman"/>
              </a:rPr>
              <a:t>	Приликом узорковања потребно је сачинити записник о узорковању који садржи податке о:</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месту,</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условима чувања,</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датуму,</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времену узимања и количини производа од кога је узорак узет,</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броју појединачних узорака,</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њиховој ознаци за идентификацију, </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количини која се достављају на анализу,</a:t>
            </a:r>
            <a:endParaRPr/>
          </a:p>
          <a:p>
            <a:pPr indent="-342900" lvl="0" marL="457200" rtl="0" algn="just">
              <a:lnSpc>
                <a:spcPct val="9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врсти и количини конзерванаса ако су додати узорку.</a:t>
            </a:r>
            <a:endParaRPr sz="2400">
              <a:latin typeface="Times New Roman"/>
              <a:ea typeface="Times New Roman"/>
              <a:cs typeface="Times New Roman"/>
              <a:sym typeface="Times New Roman"/>
            </a:endParaRPr>
          </a:p>
          <a:p>
            <a:pPr indent="-342900" lvl="0" marL="457200" rtl="0" algn="l">
              <a:lnSpc>
                <a:spcPct val="90000"/>
              </a:lnSpc>
              <a:spcBef>
                <a:spcPts val="360"/>
              </a:spcBef>
              <a:spcAft>
                <a:spcPts val="0"/>
              </a:spcAft>
              <a:buSzPts val="1800"/>
              <a:buFont typeface="Arial"/>
              <a:buNone/>
            </a:pPr>
            <a:r>
              <a:t/>
            </a:r>
            <a:endParaRPr sz="3000">
              <a:latin typeface="Times New Roman"/>
              <a:ea typeface="Times New Roman"/>
              <a:cs typeface="Times New Roman"/>
              <a:sym typeface="Times New Roman"/>
            </a:endParaRPr>
          </a:p>
          <a:p>
            <a:pPr indent="-228600" lvl="0" marL="457200" rtl="0" algn="l">
              <a:lnSpc>
                <a:spcPct val="90000"/>
              </a:lnSpc>
              <a:spcBef>
                <a:spcPts val="360"/>
              </a:spcBef>
              <a:spcAft>
                <a:spcPts val="0"/>
              </a:spcAft>
              <a:buSzPts val="1800"/>
              <a:buNone/>
            </a:pPr>
            <a:r>
              <a:t/>
            </a:r>
            <a:endParaRPr sz="3000">
              <a:latin typeface="Times New Roman"/>
              <a:ea typeface="Times New Roman"/>
              <a:cs typeface="Times New Roman"/>
              <a:sym typeface="Times New Roman"/>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0" name="Shape 180"/>
        <p:cNvGrpSpPr/>
        <p:nvPr/>
      </p:nvGrpSpPr>
      <p:grpSpPr>
        <a:xfrm>
          <a:off x="0" y="0"/>
          <a:ext cx="0" cy="0"/>
          <a:chOff x="0" y="0"/>
          <a:chExt cx="0" cy="0"/>
        </a:xfrm>
      </p:grpSpPr>
      <p:sp>
        <p:nvSpPr>
          <p:cNvPr id="181" name="Google Shape;181;p4"/>
          <p:cNvSpPr txBox="1"/>
          <p:nvPr>
            <p:ph type="title"/>
          </p:nvPr>
        </p:nvSpPr>
        <p:spPr>
          <a:xfrm>
            <a:off x="827584" y="908720"/>
            <a:ext cx="7796213" cy="574675"/>
          </a:xfrm>
          <a:prstGeom prst="rect">
            <a:avLst/>
          </a:prstGeom>
          <a:noFill/>
          <a:ln>
            <a:noFill/>
          </a:ln>
        </p:spPr>
        <p:txBody>
          <a:bodyPr anchorCtr="0" anchor="ctr" bIns="45700" lIns="91425" spcFirstLastPara="1" rIns="91425" wrap="square" tIns="45700">
            <a:normAutofit/>
          </a:bodyPr>
          <a:lstStyle/>
          <a:p>
            <a:pPr indent="0" lvl="0" marL="0" rtl="0" algn="ctr">
              <a:spcBef>
                <a:spcPts val="0"/>
              </a:spcBef>
              <a:spcAft>
                <a:spcPts val="0"/>
              </a:spcAft>
              <a:buClr>
                <a:schemeClr val="dk1"/>
              </a:buClr>
              <a:buSzPts val="3240"/>
              <a:buFont typeface="Calibri"/>
              <a:buNone/>
            </a:pPr>
            <a:br>
              <a:rPr lang="en-US" sz="3240" u="sng">
                <a:solidFill>
                  <a:schemeClr val="hlink"/>
                </a:solidFill>
                <a:hlinkClick r:id="rId3"/>
              </a:rPr>
            </a:br>
            <a:r>
              <a:rPr lang="en-US" sz="3240">
                <a:latin typeface="Times New Roman"/>
                <a:ea typeface="Times New Roman"/>
                <a:cs typeface="Times New Roman"/>
                <a:sym typeface="Times New Roman"/>
              </a:rPr>
              <a:t>Правилник о здравственој исправности дијететских производа</a:t>
            </a:r>
            <a:br>
              <a:rPr lang="en-US" sz="3240">
                <a:latin typeface="Times New Roman"/>
                <a:ea typeface="Times New Roman"/>
                <a:cs typeface="Times New Roman"/>
                <a:sym typeface="Times New Roman"/>
              </a:rPr>
            </a:br>
            <a:r>
              <a:rPr b="1" lang="en-US" sz="1800">
                <a:latin typeface="Times New Roman"/>
                <a:ea typeface="Times New Roman"/>
                <a:cs typeface="Times New Roman"/>
                <a:sym typeface="Times New Roman"/>
              </a:rPr>
              <a:t>(Сл. гласник РС бр. 45/10, 27/11, 50/12, 21/15, 75/15, 7/17)</a:t>
            </a:r>
            <a:br>
              <a:rPr lang="en-US" sz="3600"/>
            </a:br>
            <a:br>
              <a:rPr lang="en-US" sz="3240"/>
            </a:br>
            <a:endParaRPr sz="3600">
              <a:solidFill>
                <a:schemeClr val="dk1"/>
              </a:solidFill>
            </a:endParaRPr>
          </a:p>
        </p:txBody>
      </p:sp>
      <p:sp>
        <p:nvSpPr>
          <p:cNvPr id="182" name="Google Shape;182;p4"/>
          <p:cNvSpPr txBox="1"/>
          <p:nvPr>
            <p:ph idx="1" type="body"/>
          </p:nvPr>
        </p:nvSpPr>
        <p:spPr>
          <a:xfrm>
            <a:off x="611560" y="1916832"/>
            <a:ext cx="7843838" cy="4690988"/>
          </a:xfrm>
          <a:prstGeom prst="rect">
            <a:avLst/>
          </a:prstGeom>
          <a:noFill/>
          <a:ln>
            <a:noFill/>
          </a:ln>
        </p:spPr>
        <p:txBody>
          <a:bodyPr anchorCtr="0" anchor="t" bIns="45700" lIns="91425" spcFirstLastPara="1" rIns="91425" wrap="square" tIns="45700">
            <a:normAutofit/>
          </a:bodyPr>
          <a:lstStyle/>
          <a:p>
            <a:pPr indent="0" lvl="0" marL="0" rtl="0" algn="just">
              <a:lnSpc>
                <a:spcPct val="90000"/>
              </a:lnSpc>
              <a:spcBef>
                <a:spcPts val="0"/>
              </a:spcBef>
              <a:spcAft>
                <a:spcPts val="0"/>
              </a:spcAft>
              <a:buClr>
                <a:schemeClr val="dk1"/>
              </a:buClr>
              <a:buSzPts val="2400"/>
              <a:buNone/>
            </a:pPr>
            <a:r>
              <a:t/>
            </a:r>
            <a:endParaRPr sz="2400"/>
          </a:p>
          <a:p>
            <a:pPr indent="-342900" lvl="0" marL="342900" rtl="0" algn="just">
              <a:lnSpc>
                <a:spcPct val="80000"/>
              </a:lnSpc>
              <a:spcBef>
                <a:spcPts val="480"/>
              </a:spcBef>
              <a:spcAft>
                <a:spcPts val="0"/>
              </a:spcAft>
              <a:buClr>
                <a:schemeClr val="dk1"/>
              </a:buClr>
              <a:buSzPts val="2400"/>
              <a:buNone/>
            </a:pPr>
            <a:r>
              <a:rPr lang="en-US" sz="2400">
                <a:latin typeface="Times New Roman"/>
                <a:ea typeface="Times New Roman"/>
                <a:cs typeface="Times New Roman"/>
                <a:sym typeface="Times New Roman"/>
              </a:rPr>
              <a:t>    Поједини изрази овог правилника имају следеће значење: </a:t>
            </a:r>
            <a:endParaRPr sz="2400">
              <a:latin typeface="Times New Roman"/>
              <a:ea typeface="Times New Roman"/>
              <a:cs typeface="Times New Roman"/>
              <a:sym typeface="Times New Roman"/>
            </a:endParaRPr>
          </a:p>
          <a:p>
            <a:pPr indent="-342900" lvl="0" marL="342900" rtl="0" algn="just">
              <a:lnSpc>
                <a:spcPct val="80000"/>
              </a:lnSpc>
              <a:spcBef>
                <a:spcPts val="480"/>
              </a:spcBef>
              <a:spcAft>
                <a:spcPts val="0"/>
              </a:spcAft>
              <a:buClr>
                <a:schemeClr val="dk1"/>
              </a:buClr>
              <a:buSzPts val="2400"/>
              <a:buChar char="•"/>
            </a:pPr>
            <a:r>
              <a:rPr lang="en-US" sz="2400">
                <a:latin typeface="Times New Roman"/>
                <a:ea typeface="Times New Roman"/>
                <a:cs typeface="Times New Roman"/>
                <a:sym typeface="Times New Roman"/>
              </a:rPr>
              <a:t>Дијететски производи су намирнице које се због посебног састава или посебног начина производње јасно разликују од намирница уобичајеног састава и које су погодне за посебно наведену нутритивну намену за коју се стављају у промет.</a:t>
            </a:r>
            <a:endParaRPr sz="2400">
              <a:latin typeface="Times New Roman"/>
              <a:ea typeface="Times New Roman"/>
              <a:cs typeface="Times New Roman"/>
              <a:sym typeface="Times New Roman"/>
            </a:endParaRPr>
          </a:p>
        </p:txBody>
      </p:sp>
    </p:spTree>
  </p:cSld>
  <p:clrMapOvr>
    <a:masterClrMapping/>
  </p:clrMapOvr>
</p:sld>
</file>

<file path=ppt/slides/slide4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80" name="Shape 380"/>
        <p:cNvGrpSpPr/>
        <p:nvPr/>
      </p:nvGrpSpPr>
      <p:grpSpPr>
        <a:xfrm>
          <a:off x="0" y="0"/>
          <a:ext cx="0" cy="0"/>
          <a:chOff x="0" y="0"/>
          <a:chExt cx="0" cy="0"/>
        </a:xfrm>
      </p:grpSpPr>
      <p:sp>
        <p:nvSpPr>
          <p:cNvPr id="381" name="Google Shape;381;p40"/>
          <p:cNvSpPr txBox="1"/>
          <p:nvPr>
            <p:ph idx="1" type="body"/>
          </p:nvPr>
        </p:nvSpPr>
        <p:spPr>
          <a:xfrm>
            <a:off x="457200" y="714356"/>
            <a:ext cx="8229600" cy="6099194"/>
          </a:xfrm>
          <a:prstGeom prst="rect">
            <a:avLst/>
          </a:prstGeom>
          <a:noFill/>
          <a:ln>
            <a:noFill/>
          </a:ln>
        </p:spPr>
        <p:txBody>
          <a:bodyPr anchorCtr="0" anchor="t" bIns="45700" lIns="91425" spcFirstLastPara="1" rIns="91425" wrap="square" tIns="45700">
            <a:noAutofit/>
          </a:bodyPr>
          <a:lstStyle/>
          <a:p>
            <a:pPr indent="-342900" lvl="0" marL="457200" rtl="0" algn="just">
              <a:lnSpc>
                <a:spcPct val="100000"/>
              </a:lnSpc>
              <a:spcBef>
                <a:spcPts val="360"/>
              </a:spcBef>
              <a:spcAft>
                <a:spcPts val="0"/>
              </a:spcAft>
              <a:buSzPts val="1800"/>
              <a:buFont typeface="Times New Roman"/>
              <a:buNone/>
            </a:pPr>
            <a:r>
              <a:rPr lang="en-US" sz="2800">
                <a:latin typeface="Times New Roman"/>
                <a:ea typeface="Times New Roman"/>
                <a:cs typeface="Times New Roman"/>
                <a:sym typeface="Times New Roman"/>
              </a:rPr>
              <a:t>Разлози  за  узимање  узорака:</a:t>
            </a:r>
            <a:endParaRPr/>
          </a:p>
          <a:p>
            <a:pPr indent="-342900" lvl="0" marL="457200" rtl="0" algn="just">
              <a:lnSpc>
                <a:spcPct val="100000"/>
              </a:lnSpc>
              <a:spcBef>
                <a:spcPts val="360"/>
              </a:spcBef>
              <a:spcAft>
                <a:spcPts val="0"/>
              </a:spcAft>
              <a:buSzPts val="1800"/>
              <a:buFont typeface="Arial"/>
              <a:buNone/>
            </a:pPr>
            <a:r>
              <a:t/>
            </a:r>
            <a:endParaRPr sz="2800">
              <a:latin typeface="Times New Roman"/>
              <a:ea typeface="Times New Roman"/>
              <a:cs typeface="Times New Roman"/>
              <a:sym typeface="Times New Roman"/>
            </a:endParaRPr>
          </a:p>
          <a:p>
            <a:pPr indent="-342900" lvl="0" marL="457200" rtl="0" algn="just">
              <a:lnSpc>
                <a:spcPct val="100000"/>
              </a:lnSpc>
              <a:spcBef>
                <a:spcPts val="360"/>
              </a:spcBef>
              <a:spcAft>
                <a:spcPts val="0"/>
              </a:spcAft>
              <a:buSzPts val="1800"/>
              <a:buFont typeface="Times New Roman"/>
              <a:buNone/>
            </a:pPr>
            <a:r>
              <a:rPr lang="en-US" sz="2800">
                <a:latin typeface="Times New Roman"/>
                <a:ea typeface="Times New Roman"/>
                <a:cs typeface="Times New Roman"/>
                <a:sym typeface="Times New Roman"/>
              </a:rPr>
              <a:t>	1- Оцена безбедности (здравствене) исправности намирница. </a:t>
            </a:r>
            <a:endParaRPr/>
          </a:p>
          <a:p>
            <a:pPr indent="-342900" lvl="0" marL="457200" rtl="0" algn="just">
              <a:lnSpc>
                <a:spcPct val="100000"/>
              </a:lnSpc>
              <a:spcBef>
                <a:spcPts val="360"/>
              </a:spcBef>
              <a:spcAft>
                <a:spcPts val="0"/>
              </a:spcAft>
              <a:buSzPts val="1800"/>
              <a:buFont typeface="Times New Roman"/>
              <a:buNone/>
            </a:pPr>
            <a:r>
              <a:rPr lang="en-US" sz="2800">
                <a:latin typeface="Times New Roman"/>
                <a:ea typeface="Times New Roman"/>
                <a:cs typeface="Times New Roman"/>
                <a:sym typeface="Times New Roman"/>
              </a:rPr>
              <a:t>	2- Контрола квалитета и одређивање трајности производа. </a:t>
            </a:r>
            <a:endParaRPr/>
          </a:p>
          <a:p>
            <a:pPr indent="-342900" lvl="0" marL="457200" rtl="0" algn="just">
              <a:lnSpc>
                <a:spcPct val="100000"/>
              </a:lnSpc>
              <a:spcBef>
                <a:spcPts val="360"/>
              </a:spcBef>
              <a:spcAft>
                <a:spcPts val="0"/>
              </a:spcAft>
              <a:buSzPts val="1800"/>
              <a:buFont typeface="Times New Roman"/>
              <a:buNone/>
            </a:pPr>
            <a:r>
              <a:rPr lang="en-US" sz="2800">
                <a:latin typeface="Times New Roman"/>
                <a:ea typeface="Times New Roman"/>
                <a:cs typeface="Times New Roman"/>
                <a:sym typeface="Times New Roman"/>
              </a:rPr>
              <a:t>	3- Контрола хигијене производње и услова држања хране. </a:t>
            </a:r>
            <a:endParaRPr/>
          </a:p>
          <a:p>
            <a:pPr indent="-342900" lvl="0" marL="457200" rtl="0" algn="just">
              <a:lnSpc>
                <a:spcPct val="100000"/>
              </a:lnSpc>
              <a:spcBef>
                <a:spcPts val="360"/>
              </a:spcBef>
              <a:spcAft>
                <a:spcPts val="0"/>
              </a:spcAft>
              <a:buSzPts val="1800"/>
              <a:buFont typeface="Times New Roman"/>
              <a:buNone/>
            </a:pPr>
            <a:r>
              <a:rPr lang="en-US" sz="2800">
                <a:latin typeface="Times New Roman"/>
                <a:ea typeface="Times New Roman"/>
                <a:cs typeface="Times New Roman"/>
                <a:sym typeface="Times New Roman"/>
              </a:rPr>
              <a:t>	4- Сумња да је после конзумирања неке хране дошло до појаве алиментарних обољења.  </a:t>
            </a:r>
            <a:endParaRPr/>
          </a:p>
        </p:txBody>
      </p:sp>
    </p:spTree>
  </p:cSld>
  <p:clrMapOvr>
    <a:masterClrMapping/>
  </p:clrMapOvr>
</p:sld>
</file>

<file path=ppt/slides/slide4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85" name="Shape 385"/>
        <p:cNvGrpSpPr/>
        <p:nvPr/>
      </p:nvGrpSpPr>
      <p:grpSpPr>
        <a:xfrm>
          <a:off x="0" y="0"/>
          <a:ext cx="0" cy="0"/>
          <a:chOff x="0" y="0"/>
          <a:chExt cx="0" cy="0"/>
        </a:xfrm>
      </p:grpSpPr>
      <p:sp>
        <p:nvSpPr>
          <p:cNvPr id="386" name="Google Shape;386;p41"/>
          <p:cNvSpPr txBox="1"/>
          <p:nvPr>
            <p:ph idx="1" type="body"/>
          </p:nvPr>
        </p:nvSpPr>
        <p:spPr>
          <a:xfrm>
            <a:off x="357188" y="-46038"/>
            <a:ext cx="8229600" cy="5761038"/>
          </a:xfrm>
          <a:prstGeom prst="rect">
            <a:avLst/>
          </a:prstGeom>
          <a:noFill/>
          <a:ln>
            <a:noFill/>
          </a:ln>
        </p:spPr>
        <p:txBody>
          <a:bodyPr anchorCtr="0" anchor="t" bIns="45700" lIns="91425" spcFirstLastPara="1" rIns="91425" wrap="square" tIns="45700">
            <a:noAutofit/>
          </a:bodyPr>
          <a:lstStyle/>
          <a:p>
            <a:pPr indent="-342900" lvl="0" marL="457200" rtl="0" algn="just">
              <a:lnSpc>
                <a:spcPct val="10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Амбалажа за узорковање:</a:t>
            </a:r>
            <a:endParaRPr/>
          </a:p>
          <a:p>
            <a:pPr indent="-342900" lvl="0" marL="457200" rtl="0" algn="just">
              <a:lnSpc>
                <a:spcPct val="10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 Мора да буде од хемијски инертних матерјала (стакло, пластика), хемијски чиста и сува, као и да може добро да се затвори.</a:t>
            </a:r>
            <a:endParaRPr/>
          </a:p>
          <a:p>
            <a:pPr indent="-342900" lvl="0" marL="457200" rtl="0" algn="just">
              <a:lnSpc>
                <a:spcPct val="10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Амбалажа за микробиолошко узорковање:</a:t>
            </a:r>
            <a:endParaRPr/>
          </a:p>
          <a:p>
            <a:pPr indent="-342900" lvl="0" marL="457200" rtl="0" algn="just">
              <a:lnSpc>
                <a:spcPct val="10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 мора бити стерилна (сувом стерилизацијом 170 - 175°C најмање 2 сата; влажном стерилизацијом у аутоклаву при 121°C најмање 20 минута). После стерилизације амбалажа се мора чувати у стерилним условима. </a:t>
            </a:r>
            <a:endParaRPr sz="2400">
              <a:latin typeface="Times New Roman"/>
              <a:ea typeface="Times New Roman"/>
              <a:cs typeface="Times New Roman"/>
              <a:sym typeface="Times New Roman"/>
            </a:endParaRPr>
          </a:p>
          <a:p>
            <a:pPr indent="-342900" lvl="0" marL="457200" rtl="0" algn="just">
              <a:lnSpc>
                <a:spcPct val="100000"/>
              </a:lnSpc>
              <a:spcBef>
                <a:spcPts val="360"/>
              </a:spcBef>
              <a:spcAft>
                <a:spcPts val="0"/>
              </a:spcAft>
              <a:buSzPts val="1800"/>
              <a:buFont typeface="Times New Roman"/>
              <a:buNone/>
            </a:pPr>
            <a:r>
              <a:rPr b="1" lang="en-US" sz="2400" u="sng">
                <a:latin typeface="Times New Roman"/>
                <a:ea typeface="Times New Roman"/>
                <a:cs typeface="Times New Roman"/>
                <a:sym typeface="Times New Roman"/>
              </a:rPr>
              <a:t>Транспорт узорака</a:t>
            </a:r>
            <a:r>
              <a:rPr lang="en-US" sz="2400">
                <a:latin typeface="Times New Roman"/>
                <a:ea typeface="Times New Roman"/>
                <a:cs typeface="Times New Roman"/>
                <a:sym typeface="Times New Roman"/>
              </a:rPr>
              <a:t> се врши под условима који треба да обезбеде да узорак у лабораторију стигне неизмењен у односу на стање у коме је био у тренутку узорковања.</a:t>
            </a:r>
            <a:endParaRPr/>
          </a:p>
          <a:p>
            <a:pPr indent="-342900" lvl="0" marL="457200" rtl="0" algn="just">
              <a:lnSpc>
                <a:spcPct val="10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У ту сврху се користе теренски фрижидери у којима се температура креће имеђу 4 и 6</a:t>
            </a:r>
            <a:r>
              <a:rPr baseline="30000" lang="en-US" sz="2400">
                <a:latin typeface="Times New Roman"/>
                <a:ea typeface="Times New Roman"/>
                <a:cs typeface="Times New Roman"/>
                <a:sym typeface="Times New Roman"/>
              </a:rPr>
              <a:t>0</a:t>
            </a:r>
            <a:r>
              <a:rPr lang="en-US" sz="2400">
                <a:latin typeface="Times New Roman"/>
                <a:ea typeface="Times New Roman"/>
                <a:cs typeface="Times New Roman"/>
                <a:sym typeface="Times New Roman"/>
              </a:rPr>
              <a:t>C.</a:t>
            </a:r>
            <a:endParaRPr/>
          </a:p>
          <a:p>
            <a:pPr indent="-342900" lvl="0" marL="457200" rtl="0" algn="just">
              <a:lnSpc>
                <a:spcPct val="10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Уколико се узорци не анализирају одмах по приспећу у лабораторију, чувају се у лабораторијским фрижидерима на температури од 4 - 6</a:t>
            </a:r>
            <a:r>
              <a:rPr baseline="30000" lang="en-US" sz="2400">
                <a:latin typeface="Times New Roman"/>
                <a:ea typeface="Times New Roman"/>
                <a:cs typeface="Times New Roman"/>
                <a:sym typeface="Times New Roman"/>
              </a:rPr>
              <a:t>0</a:t>
            </a:r>
            <a:r>
              <a:rPr lang="en-US" sz="2400">
                <a:latin typeface="Times New Roman"/>
                <a:ea typeface="Times New Roman"/>
                <a:cs typeface="Times New Roman"/>
                <a:sym typeface="Times New Roman"/>
              </a:rPr>
              <a:t>C.</a:t>
            </a:r>
            <a:endParaRPr sz="2400">
              <a:latin typeface="Times New Roman"/>
              <a:ea typeface="Times New Roman"/>
              <a:cs typeface="Times New Roman"/>
              <a:sym typeface="Times New Roman"/>
            </a:endParaRPr>
          </a:p>
          <a:p>
            <a:pPr indent="-342900" lvl="0" marL="457200" rtl="0" algn="just">
              <a:lnSpc>
                <a:spcPct val="100000"/>
              </a:lnSpc>
              <a:spcBef>
                <a:spcPts val="360"/>
              </a:spcBef>
              <a:spcAft>
                <a:spcPts val="0"/>
              </a:spcAft>
              <a:buSzPts val="1800"/>
              <a:buFont typeface="Arial"/>
              <a:buNone/>
            </a:pPr>
            <a:r>
              <a:t/>
            </a:r>
            <a:endParaRPr sz="2400">
              <a:latin typeface="Times New Roman"/>
              <a:ea typeface="Times New Roman"/>
              <a:cs typeface="Times New Roman"/>
              <a:sym typeface="Times New Roman"/>
            </a:endParaRPr>
          </a:p>
          <a:p>
            <a:pPr indent="-342900" lvl="0" marL="457200" rtl="0" algn="l">
              <a:lnSpc>
                <a:spcPct val="100000"/>
              </a:lnSpc>
              <a:spcBef>
                <a:spcPts val="360"/>
              </a:spcBef>
              <a:spcAft>
                <a:spcPts val="0"/>
              </a:spcAft>
              <a:buSzPts val="1800"/>
              <a:buFont typeface="Times New Roman"/>
              <a:buNone/>
            </a:pPr>
            <a:r>
              <a:rPr lang="en-US" sz="2400">
                <a:latin typeface="Times New Roman"/>
                <a:ea typeface="Times New Roman"/>
                <a:cs typeface="Times New Roman"/>
                <a:sym typeface="Times New Roman"/>
              </a:rPr>
              <a:t>	</a:t>
            </a:r>
            <a:endParaRPr sz="2400">
              <a:latin typeface="Times New Roman"/>
              <a:ea typeface="Times New Roman"/>
              <a:cs typeface="Times New Roman"/>
              <a:sym typeface="Times New Roman"/>
            </a:endParaRPr>
          </a:p>
          <a:p>
            <a:pPr indent="-342900" lvl="0" marL="457200" rtl="0" algn="l">
              <a:lnSpc>
                <a:spcPct val="100000"/>
              </a:lnSpc>
              <a:spcBef>
                <a:spcPts val="360"/>
              </a:spcBef>
              <a:spcAft>
                <a:spcPts val="0"/>
              </a:spcAft>
              <a:buSzPts val="1800"/>
              <a:buFont typeface="Arial"/>
              <a:buNone/>
            </a:pPr>
            <a:r>
              <a:t/>
            </a:r>
            <a:endParaRPr sz="2600">
              <a:latin typeface="Times New Roman"/>
              <a:ea typeface="Times New Roman"/>
              <a:cs typeface="Times New Roman"/>
              <a:sym typeface="Times New Roman"/>
            </a:endParaRPr>
          </a:p>
          <a:p>
            <a:pPr indent="-342900" lvl="0" marL="457200" rtl="0" algn="l">
              <a:lnSpc>
                <a:spcPct val="100000"/>
              </a:lnSpc>
              <a:spcBef>
                <a:spcPts val="360"/>
              </a:spcBef>
              <a:spcAft>
                <a:spcPts val="0"/>
              </a:spcAft>
              <a:buSzPts val="1800"/>
              <a:buFont typeface="Arial"/>
              <a:buNone/>
            </a:pPr>
            <a:r>
              <a:t/>
            </a:r>
            <a:endParaRPr sz="2800">
              <a:latin typeface="Times New Roman"/>
              <a:ea typeface="Times New Roman"/>
              <a:cs typeface="Times New Roman"/>
              <a:sym typeface="Times New Roman"/>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6" name="Shape 186"/>
        <p:cNvGrpSpPr/>
        <p:nvPr/>
      </p:nvGrpSpPr>
      <p:grpSpPr>
        <a:xfrm>
          <a:off x="0" y="0"/>
          <a:ext cx="0" cy="0"/>
          <a:chOff x="0" y="0"/>
          <a:chExt cx="0" cy="0"/>
        </a:xfrm>
      </p:grpSpPr>
      <p:sp>
        <p:nvSpPr>
          <p:cNvPr id="187" name="Google Shape;187;p5"/>
          <p:cNvSpPr txBox="1"/>
          <p:nvPr>
            <p:ph idx="1" type="body"/>
          </p:nvPr>
        </p:nvSpPr>
        <p:spPr>
          <a:xfrm>
            <a:off x="457200" y="1142984"/>
            <a:ext cx="8229600" cy="4983179"/>
          </a:xfrm>
          <a:prstGeom prst="rect">
            <a:avLst/>
          </a:prstGeom>
          <a:noFill/>
          <a:ln>
            <a:noFill/>
          </a:ln>
        </p:spPr>
        <p:txBody>
          <a:bodyPr anchorCtr="0" anchor="t" bIns="45700" lIns="91425" spcFirstLastPara="1" rIns="91425" wrap="square" tIns="45700">
            <a:normAutofit/>
          </a:bodyPr>
          <a:lstStyle/>
          <a:p>
            <a:pPr indent="-342900" lvl="0" marL="342900" rtl="0" algn="just">
              <a:lnSpc>
                <a:spcPct val="70000"/>
              </a:lnSpc>
              <a:spcBef>
                <a:spcPts val="0"/>
              </a:spcBef>
              <a:spcAft>
                <a:spcPts val="0"/>
              </a:spcAft>
              <a:buClr>
                <a:schemeClr val="dk1"/>
              </a:buClr>
              <a:buSzPts val="3200"/>
              <a:buChar char="•"/>
            </a:pPr>
            <a:r>
              <a:rPr lang="en-US">
                <a:latin typeface="Times New Roman"/>
                <a:ea typeface="Times New Roman"/>
                <a:cs typeface="Times New Roman"/>
                <a:sym typeface="Times New Roman"/>
              </a:rPr>
              <a:t>Додаци исхрани (дијететски суплементи) су намирнице које допуњују нормалну исхрану и представљају концентроване изворе витамина, минерала или других супстанци са хранљивим или физиолошким ефектом, појединачно или у комбинацији, а у промету су у дозираним облицима дизајниране да се узимају у одмереним појединачним количинама (капсуле, таблете, кесице прашка, ампуле течности, бочице за дозирање у капима и др.) за посебно наведену нутритивну намену за коју се стављају у промет.</a:t>
            </a:r>
            <a:endParaRPr>
              <a:latin typeface="Times New Roman"/>
              <a:ea typeface="Times New Roman"/>
              <a:cs typeface="Times New Roman"/>
              <a:sym typeface="Times New Roman"/>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1" name="Shape 191"/>
        <p:cNvGrpSpPr/>
        <p:nvPr/>
      </p:nvGrpSpPr>
      <p:grpSpPr>
        <a:xfrm>
          <a:off x="0" y="0"/>
          <a:ext cx="0" cy="0"/>
          <a:chOff x="0" y="0"/>
          <a:chExt cx="0" cy="0"/>
        </a:xfrm>
      </p:grpSpPr>
      <p:sp>
        <p:nvSpPr>
          <p:cNvPr id="192" name="Google Shape;192;p6"/>
          <p:cNvSpPr txBox="1"/>
          <p:nvPr>
            <p:ph idx="1" type="body"/>
          </p:nvPr>
        </p:nvSpPr>
        <p:spPr>
          <a:xfrm>
            <a:off x="457200" y="692696"/>
            <a:ext cx="8229600" cy="5904656"/>
          </a:xfrm>
          <a:prstGeom prst="rect">
            <a:avLst/>
          </a:prstGeom>
          <a:noFill/>
          <a:ln>
            <a:noFill/>
          </a:ln>
        </p:spPr>
        <p:txBody>
          <a:bodyPr anchorCtr="0" anchor="t" bIns="45700" lIns="91425" spcFirstLastPara="1" rIns="91425" wrap="square" tIns="45700">
            <a:normAutofit/>
          </a:bodyPr>
          <a:lstStyle/>
          <a:p>
            <a:pPr indent="-342900" lvl="0" marL="342900" rtl="0" algn="l">
              <a:lnSpc>
                <a:spcPct val="80000"/>
              </a:lnSpc>
              <a:spcBef>
                <a:spcPts val="0"/>
              </a:spcBef>
              <a:spcAft>
                <a:spcPts val="0"/>
              </a:spcAft>
              <a:buClr>
                <a:schemeClr val="dk1"/>
              </a:buClr>
              <a:buSzPts val="2480"/>
              <a:buChar char="•"/>
            </a:pPr>
            <a:r>
              <a:rPr lang="en-US" sz="2480">
                <a:latin typeface="Times New Roman"/>
                <a:ea typeface="Times New Roman"/>
                <a:cs typeface="Times New Roman"/>
                <a:sym typeface="Times New Roman"/>
              </a:rPr>
              <a:t>Одојче је дете до навршених дванаест месеци старости;</a:t>
            </a:r>
            <a:endParaRPr sz="2480">
              <a:latin typeface="Times New Roman"/>
              <a:ea typeface="Times New Roman"/>
              <a:cs typeface="Times New Roman"/>
              <a:sym typeface="Times New Roman"/>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 Мало дете је дете од дванаест до навршених тридесет и шест месеци старости;</a:t>
            </a:r>
            <a:endParaRPr sz="2480">
              <a:latin typeface="Times New Roman"/>
              <a:ea typeface="Times New Roman"/>
              <a:cs typeface="Times New Roman"/>
              <a:sym typeface="Times New Roman"/>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 Производ уобичајеног састава је свака намирница изузев дијететских производа и додатака исхрани, чији су састав и здравствена исправност прописани посебним прописима о квалитету и здравственој исправности;</a:t>
            </a:r>
            <a:endParaRPr/>
          </a:p>
          <a:p>
            <a:pPr indent="-342900" lvl="0" marL="342900" rtl="0" algn="l">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 Хранљиви састојци су протеини, угљени хидрати, масти, влакна, витамини и минерали као и супстанце које припадају или су компоненте наведених категорија;</a:t>
            </a:r>
            <a:endParaRPr/>
          </a:p>
          <a:p>
            <a:pPr indent="-342900" lvl="0" marL="342900" rtl="0" algn="just">
              <a:lnSpc>
                <a:spcPct val="80000"/>
              </a:lnSpc>
              <a:spcBef>
                <a:spcPts val="496"/>
              </a:spcBef>
              <a:spcAft>
                <a:spcPts val="0"/>
              </a:spcAft>
              <a:buClr>
                <a:schemeClr val="dk1"/>
              </a:buClr>
              <a:buSzPts val="2480"/>
              <a:buChar char="•"/>
            </a:pPr>
            <a:r>
              <a:rPr lang="en-US" sz="2480">
                <a:latin typeface="Times New Roman"/>
                <a:ea typeface="Times New Roman"/>
                <a:cs typeface="Times New Roman"/>
                <a:sym typeface="Times New Roman"/>
              </a:rPr>
              <a:t> Друге супстанце са хранљивим или физиолошким ефектом су супстанце које по свом хемијском саставу не припадају протеинима, угљеним хидратима, мастима, влакнима, витаминима и минералима а имају хранљиви или физиолошки ефекат;</a:t>
            </a:r>
            <a:endParaRPr/>
          </a:p>
          <a:p>
            <a:pPr indent="-185420" lvl="0" marL="342900" rtl="0" algn="l">
              <a:lnSpc>
                <a:spcPct val="80000"/>
              </a:lnSpc>
              <a:spcBef>
                <a:spcPts val="496"/>
              </a:spcBef>
              <a:spcAft>
                <a:spcPts val="0"/>
              </a:spcAft>
              <a:buClr>
                <a:schemeClr val="dk1"/>
              </a:buClr>
              <a:buSzPts val="2480"/>
              <a:buNone/>
            </a:pPr>
            <a:r>
              <a:t/>
            </a:r>
            <a:endParaRPr sz="248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6" name="Shape 196"/>
        <p:cNvGrpSpPr/>
        <p:nvPr/>
      </p:nvGrpSpPr>
      <p:grpSpPr>
        <a:xfrm>
          <a:off x="0" y="0"/>
          <a:ext cx="0" cy="0"/>
          <a:chOff x="0" y="0"/>
          <a:chExt cx="0" cy="0"/>
        </a:xfrm>
      </p:grpSpPr>
      <p:sp>
        <p:nvSpPr>
          <p:cNvPr id="197" name="Google Shape;197;p7"/>
          <p:cNvSpPr txBox="1"/>
          <p:nvPr>
            <p:ph idx="1" type="body"/>
          </p:nvPr>
        </p:nvSpPr>
        <p:spPr>
          <a:xfrm>
            <a:off x="457200" y="188640"/>
            <a:ext cx="8229600" cy="5937523"/>
          </a:xfrm>
          <a:prstGeom prst="rect">
            <a:avLst/>
          </a:prstGeom>
          <a:noFill/>
          <a:ln>
            <a:noFill/>
          </a:ln>
        </p:spPr>
        <p:txBody>
          <a:bodyPr anchorCtr="0" anchor="t" bIns="45700" lIns="91425" spcFirstLastPara="1" rIns="91425" wrap="square" tIns="45700">
            <a:normAutofit/>
          </a:bodyPr>
          <a:lstStyle/>
          <a:p>
            <a:pPr indent="-342900" lvl="0" marL="342900" rtl="0" algn="just">
              <a:lnSpc>
                <a:spcPct val="80000"/>
              </a:lnSpc>
              <a:spcBef>
                <a:spcPts val="0"/>
              </a:spcBef>
              <a:spcAft>
                <a:spcPts val="0"/>
              </a:spcAft>
              <a:buClr>
                <a:schemeClr val="dk1"/>
              </a:buClr>
              <a:buSzPts val="2960"/>
              <a:buChar char="•"/>
            </a:pPr>
            <a:r>
              <a:rPr lang="en-US" sz="2960">
                <a:latin typeface="Times New Roman"/>
                <a:ea typeface="Times New Roman"/>
                <a:cs typeface="Times New Roman"/>
                <a:sym typeface="Times New Roman"/>
              </a:rPr>
              <a:t> Угљени хидрати су сви угљени хидрати који се метаболишу у људском организму укључујући и полиоле;</a:t>
            </a:r>
            <a:endParaRPr sz="2960">
              <a:latin typeface="Times New Roman"/>
              <a:ea typeface="Times New Roman"/>
              <a:cs typeface="Times New Roman"/>
              <a:sym typeface="Times New Roman"/>
            </a:endParaRPr>
          </a:p>
          <a:p>
            <a:pPr indent="-342900" lvl="0" marL="342900" rtl="0" algn="just">
              <a:lnSpc>
                <a:spcPct val="80000"/>
              </a:lnSpc>
              <a:spcBef>
                <a:spcPts val="592"/>
              </a:spcBef>
              <a:spcAft>
                <a:spcPts val="0"/>
              </a:spcAft>
              <a:buClr>
                <a:schemeClr val="dk1"/>
              </a:buClr>
              <a:buSzPts val="2960"/>
              <a:buChar char="•"/>
            </a:pPr>
            <a:r>
              <a:rPr lang="en-US" sz="2960">
                <a:latin typeface="Times New Roman"/>
                <a:ea typeface="Times New Roman"/>
                <a:cs typeface="Times New Roman"/>
                <a:sym typeface="Times New Roman"/>
              </a:rPr>
              <a:t> Шећери су сви моносахариди и дисахариди искључујући полиоле;</a:t>
            </a:r>
            <a:endParaRPr sz="2960">
              <a:latin typeface="Times New Roman"/>
              <a:ea typeface="Times New Roman"/>
              <a:cs typeface="Times New Roman"/>
              <a:sym typeface="Times New Roman"/>
            </a:endParaRPr>
          </a:p>
          <a:p>
            <a:pPr indent="-342900" lvl="0" marL="342900" rtl="0" algn="just">
              <a:lnSpc>
                <a:spcPct val="80000"/>
              </a:lnSpc>
              <a:spcBef>
                <a:spcPts val="592"/>
              </a:spcBef>
              <a:spcAft>
                <a:spcPts val="0"/>
              </a:spcAft>
              <a:buClr>
                <a:schemeClr val="dk1"/>
              </a:buClr>
              <a:buSzPts val="2960"/>
              <a:buChar char="•"/>
            </a:pPr>
            <a:r>
              <a:rPr lang="en-US" sz="2960">
                <a:latin typeface="Times New Roman"/>
                <a:ea typeface="Times New Roman"/>
                <a:cs typeface="Times New Roman"/>
                <a:sym typeface="Times New Roman"/>
              </a:rPr>
              <a:t> Масти су сви липиди укључујући фосфолипиде и стероле;</a:t>
            </a:r>
            <a:endParaRPr/>
          </a:p>
          <a:p>
            <a:pPr indent="-342900" lvl="0" marL="342900" rtl="0" algn="just">
              <a:lnSpc>
                <a:spcPct val="80000"/>
              </a:lnSpc>
              <a:spcBef>
                <a:spcPts val="592"/>
              </a:spcBef>
              <a:spcAft>
                <a:spcPts val="0"/>
              </a:spcAft>
              <a:buClr>
                <a:schemeClr val="dk1"/>
              </a:buClr>
              <a:buSzPts val="2960"/>
              <a:buChar char="•"/>
            </a:pPr>
            <a:r>
              <a:rPr lang="en-US" sz="2960">
                <a:latin typeface="Times New Roman"/>
                <a:ea typeface="Times New Roman"/>
                <a:cs typeface="Times New Roman"/>
                <a:sym typeface="Times New Roman"/>
              </a:rPr>
              <a:t> Засићене масне киселине су масне киселине без двоструких веза;</a:t>
            </a:r>
            <a:endParaRPr/>
          </a:p>
          <a:p>
            <a:pPr indent="-342900" lvl="0" marL="342900" rtl="0" algn="just">
              <a:lnSpc>
                <a:spcPct val="80000"/>
              </a:lnSpc>
              <a:spcBef>
                <a:spcPts val="592"/>
              </a:spcBef>
              <a:spcAft>
                <a:spcPts val="0"/>
              </a:spcAft>
              <a:buClr>
                <a:schemeClr val="dk1"/>
              </a:buClr>
              <a:buSzPts val="2960"/>
              <a:buChar char="•"/>
            </a:pPr>
            <a:r>
              <a:rPr lang="en-US" sz="2960">
                <a:latin typeface="Times New Roman"/>
                <a:ea typeface="Times New Roman"/>
                <a:cs typeface="Times New Roman"/>
                <a:sym typeface="Times New Roman"/>
              </a:rPr>
              <a:t> Мононезасићене масне киселине су масне киселине са једном цис-двоструком везом;</a:t>
            </a:r>
            <a:endParaRPr/>
          </a:p>
          <a:p>
            <a:pPr indent="-342900" lvl="0" marL="342900" rtl="0" algn="just">
              <a:lnSpc>
                <a:spcPct val="80000"/>
              </a:lnSpc>
              <a:spcBef>
                <a:spcPts val="592"/>
              </a:spcBef>
              <a:spcAft>
                <a:spcPts val="0"/>
              </a:spcAft>
              <a:buClr>
                <a:schemeClr val="dk1"/>
              </a:buClr>
              <a:buSzPts val="2960"/>
              <a:buChar char="•"/>
            </a:pPr>
            <a:r>
              <a:rPr lang="en-US" sz="2960">
                <a:latin typeface="Times New Roman"/>
                <a:ea typeface="Times New Roman"/>
                <a:cs typeface="Times New Roman"/>
                <a:sym typeface="Times New Roman"/>
              </a:rPr>
              <a:t> Полинезасићене масне киселине су масне киселине са цис-, цис-двоструким везама између којих се налази метиленска група;</a:t>
            </a:r>
            <a:endParaRPr/>
          </a:p>
          <a:p>
            <a:pPr indent="-154940" lvl="0" marL="342900" rtl="0" algn="l">
              <a:lnSpc>
                <a:spcPct val="80000"/>
              </a:lnSpc>
              <a:spcBef>
                <a:spcPts val="592"/>
              </a:spcBef>
              <a:spcAft>
                <a:spcPts val="0"/>
              </a:spcAft>
              <a:buClr>
                <a:schemeClr val="dk1"/>
              </a:buClr>
              <a:buSzPts val="2960"/>
              <a:buNone/>
            </a:pPr>
            <a:r>
              <a:t/>
            </a:r>
            <a:endParaRPr sz="296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01" name="Shape 201"/>
        <p:cNvGrpSpPr/>
        <p:nvPr/>
      </p:nvGrpSpPr>
      <p:grpSpPr>
        <a:xfrm>
          <a:off x="0" y="0"/>
          <a:ext cx="0" cy="0"/>
          <a:chOff x="0" y="0"/>
          <a:chExt cx="0" cy="0"/>
        </a:xfrm>
      </p:grpSpPr>
      <p:sp>
        <p:nvSpPr>
          <p:cNvPr id="202" name="Google Shape;202;p8"/>
          <p:cNvSpPr txBox="1"/>
          <p:nvPr>
            <p:ph idx="1" type="body"/>
          </p:nvPr>
        </p:nvSpPr>
        <p:spPr>
          <a:xfrm>
            <a:off x="457200" y="260648"/>
            <a:ext cx="8229600" cy="6048672"/>
          </a:xfrm>
          <a:prstGeom prst="rect">
            <a:avLst/>
          </a:prstGeom>
          <a:noFill/>
          <a:ln>
            <a:noFill/>
          </a:ln>
        </p:spPr>
        <p:txBody>
          <a:bodyPr anchorCtr="0" anchor="t" bIns="45700" lIns="91425" spcFirstLastPara="1" rIns="91425" wrap="square" tIns="45700">
            <a:normAutofit/>
          </a:bodyPr>
          <a:lstStyle/>
          <a:p>
            <a:pPr indent="-342900" lvl="0" marL="342900" rtl="0" algn="just">
              <a:lnSpc>
                <a:spcPct val="80000"/>
              </a:lnSpc>
              <a:spcBef>
                <a:spcPts val="0"/>
              </a:spcBef>
              <a:spcAft>
                <a:spcPts val="0"/>
              </a:spcAft>
              <a:buClr>
                <a:schemeClr val="dk1"/>
              </a:buClr>
              <a:buSzPts val="2960"/>
              <a:buChar char="•"/>
            </a:pPr>
            <a:r>
              <a:rPr lang="en-US" sz="2960">
                <a:latin typeface="Times New Roman"/>
                <a:ea typeface="Times New Roman"/>
                <a:cs typeface="Times New Roman"/>
                <a:sym typeface="Times New Roman"/>
              </a:rPr>
              <a:t> Влакна су полимери угљених хидрата са три или више мономерних јединица који се не дигестирају нити апсорбују у танком цреву човека, а спадају у следеће категорије:</a:t>
            </a:r>
            <a:endParaRPr/>
          </a:p>
          <a:p>
            <a:pPr indent="0" lvl="0" marL="0" rtl="0" algn="just">
              <a:lnSpc>
                <a:spcPct val="80000"/>
              </a:lnSpc>
              <a:spcBef>
                <a:spcPts val="592"/>
              </a:spcBef>
              <a:spcAft>
                <a:spcPts val="0"/>
              </a:spcAft>
              <a:buClr>
                <a:schemeClr val="dk1"/>
              </a:buClr>
              <a:buSzPts val="2960"/>
              <a:buNone/>
            </a:pPr>
            <a:r>
              <a:rPr lang="en-US" sz="2960">
                <a:latin typeface="Times New Roman"/>
                <a:ea typeface="Times New Roman"/>
                <a:cs typeface="Times New Roman"/>
                <a:sym typeface="Times New Roman"/>
              </a:rPr>
              <a:t>а) јестиви полимери угљених хидрата природно присутни у намирницама које се конзумирају;</a:t>
            </a:r>
            <a:endParaRPr/>
          </a:p>
          <a:p>
            <a:pPr indent="0" lvl="0" marL="0" rtl="0" algn="just">
              <a:lnSpc>
                <a:spcPct val="80000"/>
              </a:lnSpc>
              <a:spcBef>
                <a:spcPts val="592"/>
              </a:spcBef>
              <a:spcAft>
                <a:spcPts val="0"/>
              </a:spcAft>
              <a:buClr>
                <a:schemeClr val="dk1"/>
              </a:buClr>
              <a:buSzPts val="2960"/>
              <a:buNone/>
            </a:pPr>
            <a:r>
              <a:rPr lang="en-US" sz="2960">
                <a:latin typeface="Times New Roman"/>
                <a:ea typeface="Times New Roman"/>
                <a:cs typeface="Times New Roman"/>
                <a:sym typeface="Times New Roman"/>
              </a:rPr>
              <a:t>б) јестиви полимери угљених хидрата добијени из сирових намирница физичким, ензимским или хемијским поступцима, а који имају повољан физиолошки ефекат потврђен општеприхваћеним научним доказима;</a:t>
            </a:r>
            <a:endParaRPr/>
          </a:p>
          <a:p>
            <a:pPr indent="0" lvl="0" marL="0" rtl="0" algn="just">
              <a:lnSpc>
                <a:spcPct val="80000"/>
              </a:lnSpc>
              <a:spcBef>
                <a:spcPts val="592"/>
              </a:spcBef>
              <a:spcAft>
                <a:spcPts val="0"/>
              </a:spcAft>
              <a:buClr>
                <a:schemeClr val="dk1"/>
              </a:buClr>
              <a:buSzPts val="2960"/>
              <a:buNone/>
            </a:pPr>
            <a:r>
              <a:rPr lang="en-US" sz="2960">
                <a:latin typeface="Times New Roman"/>
                <a:ea typeface="Times New Roman"/>
                <a:cs typeface="Times New Roman"/>
                <a:sym typeface="Times New Roman"/>
              </a:rPr>
              <a:t>в) јестиви синтетски полимери угљених хидрата који имају повољан физиолошки ефекат потврђен општеприхваћеним научним доказима.</a:t>
            </a:r>
            <a:endParaRPr/>
          </a:p>
          <a:p>
            <a:pPr indent="-154940" lvl="0" marL="342900" rtl="0" algn="l">
              <a:lnSpc>
                <a:spcPct val="80000"/>
              </a:lnSpc>
              <a:spcBef>
                <a:spcPts val="592"/>
              </a:spcBef>
              <a:spcAft>
                <a:spcPts val="0"/>
              </a:spcAft>
              <a:buClr>
                <a:schemeClr val="dk1"/>
              </a:buClr>
              <a:buSzPts val="2960"/>
              <a:buNone/>
            </a:pPr>
            <a:r>
              <a:t/>
            </a:r>
            <a:endParaRPr sz="2960"/>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06" name="Shape 206"/>
        <p:cNvGrpSpPr/>
        <p:nvPr/>
      </p:nvGrpSpPr>
      <p:grpSpPr>
        <a:xfrm>
          <a:off x="0" y="0"/>
          <a:ext cx="0" cy="0"/>
          <a:chOff x="0" y="0"/>
          <a:chExt cx="0" cy="0"/>
        </a:xfrm>
      </p:grpSpPr>
      <p:sp>
        <p:nvSpPr>
          <p:cNvPr id="207" name="Google Shape;207;p9"/>
          <p:cNvSpPr txBox="1"/>
          <p:nvPr>
            <p:ph idx="1" type="body"/>
          </p:nvPr>
        </p:nvSpPr>
        <p:spPr>
          <a:xfrm>
            <a:off x="457200" y="332656"/>
            <a:ext cx="8229600" cy="5793507"/>
          </a:xfrm>
          <a:prstGeom prst="rect">
            <a:avLst/>
          </a:prstGeom>
          <a:noFill/>
          <a:ln>
            <a:noFill/>
          </a:ln>
        </p:spPr>
        <p:txBody>
          <a:bodyPr anchorCtr="0" anchor="t" bIns="45700" lIns="91425" spcFirstLastPara="1" rIns="91425" wrap="square" tIns="45700">
            <a:normAutofit/>
          </a:bodyPr>
          <a:lstStyle/>
          <a:p>
            <a:pPr indent="-342900" lvl="0" marL="342900" rtl="0" algn="just">
              <a:lnSpc>
                <a:spcPct val="80000"/>
              </a:lnSpc>
              <a:spcBef>
                <a:spcPts val="0"/>
              </a:spcBef>
              <a:spcAft>
                <a:spcPts val="0"/>
              </a:spcAft>
              <a:buClr>
                <a:schemeClr val="dk1"/>
              </a:buClr>
              <a:buSzPts val="2960"/>
              <a:buChar char="•"/>
            </a:pPr>
            <a:r>
              <a:rPr lang="en-US" sz="2960"/>
              <a:t> </a:t>
            </a:r>
            <a:r>
              <a:rPr lang="en-US" sz="2960">
                <a:latin typeface="Times New Roman"/>
                <a:ea typeface="Times New Roman"/>
                <a:cs typeface="Times New Roman"/>
                <a:sym typeface="Times New Roman"/>
              </a:rPr>
              <a:t>Просечна количина хранљивог састојка је вредност која најбоље репрезентује количину хранљивог састојка коју дата намирница садржи и одражава дозвољене разлике због сезонске варијабилности, серије узорка који се испитује и других фактора који могу да проузрокују да стварна вредност варира, а у складу са прописима и стандардима који се односе на: означавање, мерење и границе одступања од декларисане количине;</a:t>
            </a:r>
            <a:endParaRPr/>
          </a:p>
          <a:p>
            <a:pPr indent="-342900" lvl="0" marL="342900" rtl="0" algn="just">
              <a:lnSpc>
                <a:spcPct val="80000"/>
              </a:lnSpc>
              <a:spcBef>
                <a:spcPts val="592"/>
              </a:spcBef>
              <a:spcAft>
                <a:spcPts val="0"/>
              </a:spcAft>
              <a:buClr>
                <a:schemeClr val="dk1"/>
              </a:buClr>
              <a:buSzPts val="2960"/>
              <a:buChar char="•"/>
            </a:pPr>
            <a:r>
              <a:rPr lang="en-US" sz="2960">
                <a:latin typeface="Times New Roman"/>
                <a:ea typeface="Times New Roman"/>
                <a:cs typeface="Times New Roman"/>
                <a:sym typeface="Times New Roman"/>
              </a:rPr>
              <a:t> Резидуа пестицида означава остатак средстава за заштиту биља, укључујући и метаболите и производе који настају његовом деградацијом или реакцијом у намирници;</a:t>
            </a:r>
            <a:endParaRPr/>
          </a:p>
          <a:p>
            <a:pPr indent="-154940" lvl="0" marL="342900" rtl="0" algn="l">
              <a:lnSpc>
                <a:spcPct val="80000"/>
              </a:lnSpc>
              <a:spcBef>
                <a:spcPts val="592"/>
              </a:spcBef>
              <a:spcAft>
                <a:spcPts val="0"/>
              </a:spcAft>
              <a:buClr>
                <a:schemeClr val="dk1"/>
              </a:buClr>
              <a:buSzPts val="2960"/>
              <a:buNone/>
            </a:pPr>
            <a:r>
              <a:t/>
            </a:r>
            <a:endParaRPr sz="2960"/>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2017-03-07T13:33:41Z</dcterms:created>
  <dc:creator>Nela</dc:creator>
</cp:coreProperties>
</file>